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23"/>
  </p:notesMasterIdLst>
  <p:handoutMasterIdLst>
    <p:handoutMasterId r:id="rId24"/>
  </p:handoutMasterIdLst>
  <p:sldIdLst>
    <p:sldId id="256" r:id="rId4"/>
    <p:sldId id="266" r:id="rId5"/>
    <p:sldId id="262" r:id="rId6"/>
    <p:sldId id="289" r:id="rId7"/>
    <p:sldId id="288" r:id="rId8"/>
    <p:sldId id="280" r:id="rId9"/>
    <p:sldId id="290" r:id="rId10"/>
    <p:sldId id="329" r:id="rId11"/>
    <p:sldId id="330" r:id="rId12"/>
    <p:sldId id="331" r:id="rId13"/>
    <p:sldId id="332" r:id="rId14"/>
    <p:sldId id="333" r:id="rId15"/>
    <p:sldId id="334" r:id="rId16"/>
    <p:sldId id="335" r:id="rId17"/>
    <p:sldId id="328" r:id="rId18"/>
    <p:sldId id="336" r:id="rId19"/>
    <p:sldId id="294" r:id="rId20"/>
    <p:sldId id="273" r:id="rId21"/>
    <p:sldId id="287" r:id="rId2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 Kukulevskyi" initials="IK" lastIdx="3" clrIdx="0">
    <p:extLst>
      <p:ext uri="{19B8F6BF-5375-455C-9EA6-DF929625EA0E}">
        <p15:presenceInfo xmlns:p15="http://schemas.microsoft.com/office/powerpoint/2012/main" userId="S::ivan_kukulevskyi@epam.com::32afea86-1a00-4915-9af0-01f6fa7e64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5"/>
    <p:restoredTop sz="94674"/>
  </p:normalViewPr>
  <p:slideViewPr>
    <p:cSldViewPr snapToGrid="0">
      <p:cViewPr varScale="1">
        <p:scale>
          <a:sx n="165" d="100"/>
          <a:sy n="165" d="100"/>
        </p:scale>
        <p:origin x="656"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Kukulevskyi" userId="32afea86-1a00-4915-9af0-01f6fa7e64f0" providerId="ADAL" clId="{36824D68-A5B9-AC4B-A7FD-BA4BE8F431FB}"/>
    <pc:docChg chg="undo redo custSel addSld delSld modSld sldOrd">
      <pc:chgData name="Ivan Kukulevskyi" userId="32afea86-1a00-4915-9af0-01f6fa7e64f0" providerId="ADAL" clId="{36824D68-A5B9-AC4B-A7FD-BA4BE8F431FB}" dt="2019-04-14T21:00:11.710" v="1312"/>
      <pc:docMkLst>
        <pc:docMk/>
      </pc:docMkLst>
      <pc:sldChg chg="modSp">
        <pc:chgData name="Ivan Kukulevskyi" userId="32afea86-1a00-4915-9af0-01f6fa7e64f0" providerId="ADAL" clId="{36824D68-A5B9-AC4B-A7FD-BA4BE8F431FB}" dt="2019-04-13T12:47:54.197" v="24" actId="20577"/>
        <pc:sldMkLst>
          <pc:docMk/>
          <pc:sldMk cId="1733196742" sldId="256"/>
        </pc:sldMkLst>
        <pc:spChg chg="mod">
          <ac:chgData name="Ivan Kukulevskyi" userId="32afea86-1a00-4915-9af0-01f6fa7e64f0" providerId="ADAL" clId="{36824D68-A5B9-AC4B-A7FD-BA4BE8F431FB}" dt="2019-04-13T12:47:54.197" v="24" actId="20577"/>
          <ac:spMkLst>
            <pc:docMk/>
            <pc:sldMk cId="1733196742" sldId="256"/>
            <ac:spMk id="4" creationId="{00000000-0000-0000-0000-000000000000}"/>
          </ac:spMkLst>
        </pc:spChg>
      </pc:sldChg>
      <pc:sldChg chg="modSp">
        <pc:chgData name="Ivan Kukulevskyi" userId="32afea86-1a00-4915-9af0-01f6fa7e64f0" providerId="ADAL" clId="{36824D68-A5B9-AC4B-A7FD-BA4BE8F431FB}" dt="2019-04-13T17:09:49.978" v="47" actId="20577"/>
        <pc:sldMkLst>
          <pc:docMk/>
          <pc:sldMk cId="2487192449" sldId="262"/>
        </pc:sldMkLst>
        <pc:spChg chg="mod">
          <ac:chgData name="Ivan Kukulevskyi" userId="32afea86-1a00-4915-9af0-01f6fa7e64f0" providerId="ADAL" clId="{36824D68-A5B9-AC4B-A7FD-BA4BE8F431FB}" dt="2019-04-13T17:09:49.978" v="47" actId="20577"/>
          <ac:spMkLst>
            <pc:docMk/>
            <pc:sldMk cId="2487192449" sldId="262"/>
            <ac:spMk id="4" creationId="{00000000-0000-0000-0000-000000000000}"/>
          </ac:spMkLst>
        </pc:spChg>
      </pc:sldChg>
      <pc:sldChg chg="modSp">
        <pc:chgData name="Ivan Kukulevskyi" userId="32afea86-1a00-4915-9af0-01f6fa7e64f0" providerId="ADAL" clId="{36824D68-A5B9-AC4B-A7FD-BA4BE8F431FB}" dt="2019-04-13T17:09:28.169" v="38" actId="207"/>
        <pc:sldMkLst>
          <pc:docMk/>
          <pc:sldMk cId="1429255393" sldId="266"/>
        </pc:sldMkLst>
        <pc:spChg chg="mod">
          <ac:chgData name="Ivan Kukulevskyi" userId="32afea86-1a00-4915-9af0-01f6fa7e64f0" providerId="ADAL" clId="{36824D68-A5B9-AC4B-A7FD-BA4BE8F431FB}" dt="2019-04-13T17:09:28.169" v="38" actId="207"/>
          <ac:spMkLst>
            <pc:docMk/>
            <pc:sldMk cId="1429255393" sldId="266"/>
            <ac:spMk id="6" creationId="{7E76AC19-6CBA-DB4E-BE7F-5367033EB62C}"/>
          </ac:spMkLst>
        </pc:spChg>
      </pc:sldChg>
      <pc:sldChg chg="addSp delSp modSp">
        <pc:chgData name="Ivan Kukulevskyi" userId="32afea86-1a00-4915-9af0-01f6fa7e64f0" providerId="ADAL" clId="{36824D68-A5B9-AC4B-A7FD-BA4BE8F431FB}" dt="2019-04-13T17:13:51.359" v="70"/>
        <pc:sldMkLst>
          <pc:docMk/>
          <pc:sldMk cId="4268147312" sldId="273"/>
        </pc:sldMkLst>
        <pc:spChg chg="add del mod">
          <ac:chgData name="Ivan Kukulevskyi" userId="32afea86-1a00-4915-9af0-01f6fa7e64f0" providerId="ADAL" clId="{36824D68-A5B9-AC4B-A7FD-BA4BE8F431FB}" dt="2019-04-13T17:13:51.359" v="70"/>
          <ac:spMkLst>
            <pc:docMk/>
            <pc:sldMk cId="4268147312" sldId="273"/>
            <ac:spMk id="5" creationId="{F2BB4048-2C02-F045-AFDF-9BBFA18CC455}"/>
          </ac:spMkLst>
        </pc:spChg>
        <pc:picChg chg="add del">
          <ac:chgData name="Ivan Kukulevskyi" userId="32afea86-1a00-4915-9af0-01f6fa7e64f0" providerId="ADAL" clId="{36824D68-A5B9-AC4B-A7FD-BA4BE8F431FB}" dt="2019-04-13T17:13:50.353" v="69"/>
          <ac:picMkLst>
            <pc:docMk/>
            <pc:sldMk cId="4268147312" sldId="273"/>
            <ac:picMk id="6" creationId="{AE751650-7107-8A48-B114-8A0A7F952A09}"/>
          </ac:picMkLst>
        </pc:picChg>
        <pc:picChg chg="add mod">
          <ac:chgData name="Ivan Kukulevskyi" userId="32afea86-1a00-4915-9af0-01f6fa7e64f0" providerId="ADAL" clId="{36824D68-A5B9-AC4B-A7FD-BA4BE8F431FB}" dt="2019-04-13T17:13:51.359" v="70"/>
          <ac:picMkLst>
            <pc:docMk/>
            <pc:sldMk cId="4268147312" sldId="273"/>
            <ac:picMk id="7" creationId="{CB0296BE-AFA4-4D46-BDF3-5AAA1504C8BC}"/>
          </ac:picMkLst>
        </pc:picChg>
        <pc:picChg chg="del">
          <ac:chgData name="Ivan Kukulevskyi" userId="32afea86-1a00-4915-9af0-01f6fa7e64f0" providerId="ADAL" clId="{36824D68-A5B9-AC4B-A7FD-BA4BE8F431FB}" dt="2019-04-13T17:13:47.599" v="67" actId="478"/>
          <ac:picMkLst>
            <pc:docMk/>
            <pc:sldMk cId="4268147312" sldId="273"/>
            <ac:picMk id="1028" creationId="{B127390E-7660-A14B-AAED-0ED0A926FBA7}"/>
          </ac:picMkLst>
        </pc:picChg>
      </pc:sldChg>
      <pc:sldChg chg="modSp">
        <pc:chgData name="Ivan Kukulevskyi" userId="32afea86-1a00-4915-9af0-01f6fa7e64f0" providerId="ADAL" clId="{36824D68-A5B9-AC4B-A7FD-BA4BE8F431FB}" dt="2019-04-13T17:11:00.828" v="58" actId="20577"/>
        <pc:sldMkLst>
          <pc:docMk/>
          <pc:sldMk cId="2194246096" sldId="280"/>
        </pc:sldMkLst>
        <pc:spChg chg="mod">
          <ac:chgData name="Ivan Kukulevskyi" userId="32afea86-1a00-4915-9af0-01f6fa7e64f0" providerId="ADAL" clId="{36824D68-A5B9-AC4B-A7FD-BA4BE8F431FB}" dt="2019-04-13T17:11:00.828" v="58" actId="20577"/>
          <ac:spMkLst>
            <pc:docMk/>
            <pc:sldMk cId="2194246096" sldId="280"/>
            <ac:spMk id="8" creationId="{DC43A882-699B-C346-B486-33942909FFCF}"/>
          </ac:spMkLst>
        </pc:spChg>
      </pc:sldChg>
      <pc:sldChg chg="addSp delSp modSp">
        <pc:chgData name="Ivan Kukulevskyi" userId="32afea86-1a00-4915-9af0-01f6fa7e64f0" providerId="ADAL" clId="{36824D68-A5B9-AC4B-A7FD-BA4BE8F431FB}" dt="2019-04-14T18:38:00.403" v="796" actId="20577"/>
        <pc:sldMkLst>
          <pc:docMk/>
          <pc:sldMk cId="1898909592" sldId="289"/>
        </pc:sldMkLst>
        <pc:spChg chg="mod">
          <ac:chgData name="Ivan Kukulevskyi" userId="32afea86-1a00-4915-9af0-01f6fa7e64f0" providerId="ADAL" clId="{36824D68-A5B9-AC4B-A7FD-BA4BE8F431FB}" dt="2019-04-14T18:38:00.403" v="796" actId="20577"/>
          <ac:spMkLst>
            <pc:docMk/>
            <pc:sldMk cId="1898909592" sldId="289"/>
            <ac:spMk id="4" creationId="{00000000-0000-0000-0000-000000000000}"/>
          </ac:spMkLst>
        </pc:spChg>
        <pc:spChg chg="add del mod">
          <ac:chgData name="Ivan Kukulevskyi" userId="32afea86-1a00-4915-9af0-01f6fa7e64f0" providerId="ADAL" clId="{36824D68-A5B9-AC4B-A7FD-BA4BE8F431FB}" dt="2019-04-13T17:10:31.088" v="51"/>
          <ac:spMkLst>
            <pc:docMk/>
            <pc:sldMk cId="1898909592" sldId="289"/>
            <ac:spMk id="5" creationId="{C8196E1F-BE56-064E-8442-692912FE7F8B}"/>
          </ac:spMkLst>
        </pc:spChg>
        <pc:picChg chg="add del">
          <ac:chgData name="Ivan Kukulevskyi" userId="32afea86-1a00-4915-9af0-01f6fa7e64f0" providerId="ADAL" clId="{36824D68-A5B9-AC4B-A7FD-BA4BE8F431FB}" dt="2019-04-13T17:10:30.042" v="50"/>
          <ac:picMkLst>
            <pc:docMk/>
            <pc:sldMk cId="1898909592" sldId="289"/>
            <ac:picMk id="6" creationId="{3283D0CC-1380-B640-965A-2A5DF93FCD12}"/>
          </ac:picMkLst>
        </pc:picChg>
        <pc:picChg chg="add mod">
          <ac:chgData name="Ivan Kukulevskyi" userId="32afea86-1a00-4915-9af0-01f6fa7e64f0" providerId="ADAL" clId="{36824D68-A5B9-AC4B-A7FD-BA4BE8F431FB}" dt="2019-04-13T17:10:31.088" v="51"/>
          <ac:picMkLst>
            <pc:docMk/>
            <pc:sldMk cId="1898909592" sldId="289"/>
            <ac:picMk id="8" creationId="{217717C7-130A-9547-BD5A-96840216F5A3}"/>
          </ac:picMkLst>
        </pc:picChg>
        <pc:picChg chg="del">
          <ac:chgData name="Ivan Kukulevskyi" userId="32afea86-1a00-4915-9af0-01f6fa7e64f0" providerId="ADAL" clId="{36824D68-A5B9-AC4B-A7FD-BA4BE8F431FB}" dt="2019-04-13T17:10:28.095" v="48" actId="478"/>
          <ac:picMkLst>
            <pc:docMk/>
            <pc:sldMk cId="1898909592" sldId="289"/>
            <ac:picMk id="2050" creationId="{FB8A3EEB-BB33-324B-A572-275574B22742}"/>
          </ac:picMkLst>
        </pc:picChg>
      </pc:sldChg>
      <pc:sldChg chg="addSp delSp modSp modNotesTx">
        <pc:chgData name="Ivan Kukulevskyi" userId="32afea86-1a00-4915-9af0-01f6fa7e64f0" providerId="ADAL" clId="{36824D68-A5B9-AC4B-A7FD-BA4BE8F431FB}" dt="2019-04-14T10:25:17.196" v="149" actId="20577"/>
        <pc:sldMkLst>
          <pc:docMk/>
          <pc:sldMk cId="23539577" sldId="290"/>
        </pc:sldMkLst>
        <pc:spChg chg="mod">
          <ac:chgData name="Ivan Kukulevskyi" userId="32afea86-1a00-4915-9af0-01f6fa7e64f0" providerId="ADAL" clId="{36824D68-A5B9-AC4B-A7FD-BA4BE8F431FB}" dt="2019-04-14T10:20:31.251" v="121" actId="113"/>
          <ac:spMkLst>
            <pc:docMk/>
            <pc:sldMk cId="23539577" sldId="290"/>
            <ac:spMk id="2" creationId="{00000000-0000-0000-0000-000000000000}"/>
          </ac:spMkLst>
        </pc:spChg>
        <pc:spChg chg="add del">
          <ac:chgData name="Ivan Kukulevskyi" userId="32afea86-1a00-4915-9af0-01f6fa7e64f0" providerId="ADAL" clId="{36824D68-A5B9-AC4B-A7FD-BA4BE8F431FB}" dt="2019-04-14T10:20:40.678" v="125"/>
          <ac:spMkLst>
            <pc:docMk/>
            <pc:sldMk cId="23539577" sldId="290"/>
            <ac:spMk id="4" creationId="{A2A2A1B4-0541-6947-8D18-0C34B6976A27}"/>
          </ac:spMkLst>
        </pc:spChg>
        <pc:spChg chg="del mod">
          <ac:chgData name="Ivan Kukulevskyi" userId="32afea86-1a00-4915-9af0-01f6fa7e64f0" providerId="ADAL" clId="{36824D68-A5B9-AC4B-A7FD-BA4BE8F431FB}" dt="2019-04-14T10:20:47.657" v="128"/>
          <ac:spMkLst>
            <pc:docMk/>
            <pc:sldMk cId="23539577" sldId="290"/>
            <ac:spMk id="6" creationId="{BD94F703-9C28-CF47-924A-6413E97ACF4A}"/>
          </ac:spMkLst>
        </pc:spChg>
        <pc:picChg chg="add del">
          <ac:chgData name="Ivan Kukulevskyi" userId="32afea86-1a00-4915-9af0-01f6fa7e64f0" providerId="ADAL" clId="{36824D68-A5B9-AC4B-A7FD-BA4BE8F431FB}" dt="2019-04-14T10:20:46.414" v="127"/>
          <ac:picMkLst>
            <pc:docMk/>
            <pc:sldMk cId="23539577" sldId="290"/>
            <ac:picMk id="7" creationId="{9BAB1AB4-85AF-2448-B67F-1782C81346AE}"/>
          </ac:picMkLst>
        </pc:picChg>
        <pc:picChg chg="add mod">
          <ac:chgData name="Ivan Kukulevskyi" userId="32afea86-1a00-4915-9af0-01f6fa7e64f0" providerId="ADAL" clId="{36824D68-A5B9-AC4B-A7FD-BA4BE8F431FB}" dt="2019-04-14T10:21:25.681" v="138" actId="1076"/>
          <ac:picMkLst>
            <pc:docMk/>
            <pc:sldMk cId="23539577" sldId="290"/>
            <ac:picMk id="8" creationId="{D8F81BD2-4C92-7045-8A86-74C08F48A440}"/>
          </ac:picMkLst>
        </pc:picChg>
        <pc:picChg chg="del">
          <ac:chgData name="Ivan Kukulevskyi" userId="32afea86-1a00-4915-9af0-01f6fa7e64f0" providerId="ADAL" clId="{36824D68-A5B9-AC4B-A7FD-BA4BE8F431FB}" dt="2019-04-14T10:20:34.918" v="123" actId="478"/>
          <ac:picMkLst>
            <pc:docMk/>
            <pc:sldMk cId="23539577" sldId="290"/>
            <ac:picMk id="10" creationId="{C6F77424-1F60-154F-90B3-5EEC3D8EAE50}"/>
          </ac:picMkLst>
        </pc:picChg>
      </pc:sldChg>
      <pc:sldChg chg="modSp">
        <pc:chgData name="Ivan Kukulevskyi" userId="32afea86-1a00-4915-9af0-01f6fa7e64f0" providerId="ADAL" clId="{36824D68-A5B9-AC4B-A7FD-BA4BE8F431FB}" dt="2019-04-14T20:57:24.894" v="1308" actId="20577"/>
        <pc:sldMkLst>
          <pc:docMk/>
          <pc:sldMk cId="579227783" sldId="294"/>
        </pc:sldMkLst>
        <pc:spChg chg="mod">
          <ac:chgData name="Ivan Kukulevskyi" userId="32afea86-1a00-4915-9af0-01f6fa7e64f0" providerId="ADAL" clId="{36824D68-A5B9-AC4B-A7FD-BA4BE8F431FB}" dt="2019-04-14T20:57:24.894" v="1308" actId="20577"/>
          <ac:spMkLst>
            <pc:docMk/>
            <pc:sldMk cId="579227783" sldId="294"/>
            <ac:spMk id="6" creationId="{BD94F703-9C28-CF47-924A-6413E97ACF4A}"/>
          </ac:spMkLst>
        </pc:spChg>
      </pc:sldChg>
    </pc:docChg>
  </pc:docChgLst>
  <pc:docChgLst>
    <pc:chgData name="Ivan Kukulevskyi" userId="32afea86-1a00-4915-9af0-01f6fa7e64f0" providerId="ADAL" clId="{1B6E53DC-BBE6-4228-BB67-1AF1B2AF75A4}"/>
    <pc:docChg chg="undo custSel modSld">
      <pc:chgData name="Ivan Kukulevskyi" userId="32afea86-1a00-4915-9af0-01f6fa7e64f0" providerId="ADAL" clId="{1B6E53DC-BBE6-4228-BB67-1AF1B2AF75A4}" dt="2019-04-10T15:43:53.981" v="68" actId="20577"/>
      <pc:docMkLst>
        <pc:docMk/>
      </pc:docMkLst>
      <pc:sldChg chg="modSp">
        <pc:chgData name="Ivan Kukulevskyi" userId="32afea86-1a00-4915-9af0-01f6fa7e64f0" providerId="ADAL" clId="{1B6E53DC-BBE6-4228-BB67-1AF1B2AF75A4}" dt="2019-04-08T17:35:56.849" v="1" actId="1076"/>
        <pc:sldMkLst>
          <pc:docMk/>
          <pc:sldMk cId="1429255393" sldId="266"/>
        </pc:sldMkLst>
        <pc:picChg chg="mod">
          <ac:chgData name="Ivan Kukulevskyi" userId="32afea86-1a00-4915-9af0-01f6fa7e64f0" providerId="ADAL" clId="{1B6E53DC-BBE6-4228-BB67-1AF1B2AF75A4}" dt="2019-04-08T17:35:56.849" v="1" actId="1076"/>
          <ac:picMkLst>
            <pc:docMk/>
            <pc:sldMk cId="1429255393" sldId="266"/>
            <ac:picMk id="30" creationId="{96D4EDDC-8371-234C-842A-F8656361038F}"/>
          </ac:picMkLst>
        </pc:picChg>
      </pc:sldChg>
      <pc:sldChg chg="modSp addCm delCm modCm">
        <pc:chgData name="Ivan Kukulevskyi" userId="32afea86-1a00-4915-9af0-01f6fa7e64f0" providerId="ADAL" clId="{1B6E53DC-BBE6-4228-BB67-1AF1B2AF75A4}" dt="2019-04-09T15:46:59.781" v="64"/>
        <pc:sldMkLst>
          <pc:docMk/>
          <pc:sldMk cId="1898909592" sldId="289"/>
        </pc:sldMkLst>
        <pc:spChg chg="mod">
          <ac:chgData name="Ivan Kukulevskyi" userId="32afea86-1a00-4915-9af0-01f6fa7e64f0" providerId="ADAL" clId="{1B6E53DC-BBE6-4228-BB67-1AF1B2AF75A4}" dt="2019-04-09T15:46:59.781" v="64"/>
          <ac:spMkLst>
            <pc:docMk/>
            <pc:sldMk cId="1898909592" sldId="289"/>
            <ac:spMk id="4" creationId="{00000000-0000-0000-0000-000000000000}"/>
          </ac:spMkLst>
        </pc:spChg>
      </pc:sldChg>
      <pc:sldChg chg="modSp">
        <pc:chgData name="Ivan Kukulevskyi" userId="32afea86-1a00-4915-9af0-01f6fa7e64f0" providerId="ADAL" clId="{1B6E53DC-BBE6-4228-BB67-1AF1B2AF75A4}" dt="2019-04-08T18:30:08.795" v="3" actId="113"/>
        <pc:sldMkLst>
          <pc:docMk/>
          <pc:sldMk cId="579227783" sldId="294"/>
        </pc:sldMkLst>
        <pc:spChg chg="mod">
          <ac:chgData name="Ivan Kukulevskyi" userId="32afea86-1a00-4915-9af0-01f6fa7e64f0" providerId="ADAL" clId="{1B6E53DC-BBE6-4228-BB67-1AF1B2AF75A4}" dt="2019-04-08T18:30:08.795" v="3" actId="113"/>
          <ac:spMkLst>
            <pc:docMk/>
            <pc:sldMk cId="579227783" sldId="294"/>
            <ac:spMk id="6" creationId="{BD94F703-9C28-CF47-924A-6413E97ACF4A}"/>
          </ac:spMkLst>
        </pc:spChg>
      </pc:sldChg>
    </pc:docChg>
  </pc:docChgLst>
  <pc:docChgLst>
    <pc:chgData name="Ivan Kukulevskyi" userId="32afea86-1a00-4915-9af0-01f6fa7e64f0" providerId="ADAL" clId="{97032B73-2CE2-374C-A148-C953D5748C74}"/>
    <pc:docChg chg="custSel modSld">
      <pc:chgData name="Ivan Kukulevskyi" userId="32afea86-1a00-4915-9af0-01f6fa7e64f0" providerId="ADAL" clId="{97032B73-2CE2-374C-A148-C953D5748C74}" dt="2019-04-08T13:10:12.034" v="88" actId="113"/>
      <pc:docMkLst>
        <pc:docMk/>
      </pc:docMkLst>
      <pc:sldChg chg="modSp">
        <pc:chgData name="Ivan Kukulevskyi" userId="32afea86-1a00-4915-9af0-01f6fa7e64f0" providerId="ADAL" clId="{97032B73-2CE2-374C-A148-C953D5748C74}" dt="2019-04-07T21:01:55.156" v="11" actId="1076"/>
        <pc:sldMkLst>
          <pc:docMk/>
          <pc:sldMk cId="1429255393" sldId="266"/>
        </pc:sldMkLst>
        <pc:spChg chg="mod">
          <ac:chgData name="Ivan Kukulevskyi" userId="32afea86-1a00-4915-9af0-01f6fa7e64f0" providerId="ADAL" clId="{97032B73-2CE2-374C-A148-C953D5748C74}" dt="2019-04-07T20:58:17.685" v="3" actId="1076"/>
          <ac:spMkLst>
            <pc:docMk/>
            <pc:sldMk cId="1429255393" sldId="266"/>
            <ac:spMk id="6" creationId="{7E76AC19-6CBA-DB4E-BE7F-5367033EB62C}"/>
          </ac:spMkLst>
        </pc:spChg>
        <pc:spChg chg="mod">
          <ac:chgData name="Ivan Kukulevskyi" userId="32afea86-1a00-4915-9af0-01f6fa7e64f0" providerId="ADAL" clId="{97032B73-2CE2-374C-A148-C953D5748C74}" dt="2019-04-07T21:01:55.156" v="11" actId="1076"/>
          <ac:spMkLst>
            <pc:docMk/>
            <pc:sldMk cId="1429255393" sldId="266"/>
            <ac:spMk id="9" creationId="{757C31BC-A38E-A349-BBF5-7A58883BB76B}"/>
          </ac:spMkLst>
        </pc:spChg>
      </pc:sldChg>
      <pc:sldChg chg="modSp">
        <pc:chgData name="Ivan Kukulevskyi" userId="32afea86-1a00-4915-9af0-01f6fa7e64f0" providerId="ADAL" clId="{97032B73-2CE2-374C-A148-C953D5748C74}" dt="2019-04-08T12:31:57.638" v="29" actId="20577"/>
        <pc:sldMkLst>
          <pc:docMk/>
          <pc:sldMk cId="2194246096" sldId="280"/>
        </pc:sldMkLst>
        <pc:spChg chg="mod">
          <ac:chgData name="Ivan Kukulevskyi" userId="32afea86-1a00-4915-9af0-01f6fa7e64f0" providerId="ADAL" clId="{97032B73-2CE2-374C-A148-C953D5748C74}" dt="2019-04-08T12:31:57.638" v="29" actId="20577"/>
          <ac:spMkLst>
            <pc:docMk/>
            <pc:sldMk cId="2194246096" sldId="280"/>
            <ac:spMk id="8" creationId="{DC43A882-699B-C346-B486-33942909FFCF}"/>
          </ac:spMkLst>
        </pc:spChg>
      </pc:sldChg>
      <pc:sldChg chg="modSp">
        <pc:chgData name="Ivan Kukulevskyi" userId="32afea86-1a00-4915-9af0-01f6fa7e64f0" providerId="ADAL" clId="{97032B73-2CE2-374C-A148-C953D5748C74}" dt="2019-04-08T12:38:26.539" v="79" actId="20577"/>
        <pc:sldMkLst>
          <pc:docMk/>
          <pc:sldMk cId="579227783" sldId="294"/>
        </pc:sldMkLst>
        <pc:spChg chg="mod">
          <ac:chgData name="Ivan Kukulevskyi" userId="32afea86-1a00-4915-9af0-01f6fa7e64f0" providerId="ADAL" clId="{97032B73-2CE2-374C-A148-C953D5748C74}" dt="2019-04-08T12:38:26.539" v="79" actId="20577"/>
          <ac:spMkLst>
            <pc:docMk/>
            <pc:sldMk cId="579227783" sldId="294"/>
            <ac:spMk id="6" creationId="{BD94F703-9C28-CF47-924A-6413E97ACF4A}"/>
          </ac:spMkLst>
        </pc:spChg>
      </pc:sldChg>
    </pc:docChg>
  </pc:docChgLst>
  <pc:docChgLst>
    <pc:chgData name="Ivan Kukulevskyi" userId="32afea86-1a00-4915-9af0-01f6fa7e64f0" providerId="ADAL" clId="{8B2D2C1B-7077-C64A-8A29-E0CB0019478B}"/>
    <pc:docChg chg="undo custSel addSld delSld modSld sldOrd">
      <pc:chgData name="Ivan Kukulevskyi" userId="32afea86-1a00-4915-9af0-01f6fa7e64f0" providerId="ADAL" clId="{8B2D2C1B-7077-C64A-8A29-E0CB0019478B}" dt="2019-04-16T20:19:52.954" v="423"/>
      <pc:docMkLst>
        <pc:docMk/>
      </pc:docMkLst>
      <pc:sldChg chg="modSp">
        <pc:chgData name="Ivan Kukulevskyi" userId="32afea86-1a00-4915-9af0-01f6fa7e64f0" providerId="ADAL" clId="{8B2D2C1B-7077-C64A-8A29-E0CB0019478B}" dt="2019-04-16T12:09:25.818" v="1" actId="20577"/>
        <pc:sldMkLst>
          <pc:docMk/>
          <pc:sldMk cId="1733196742" sldId="256"/>
        </pc:sldMkLst>
        <pc:spChg chg="mod">
          <ac:chgData name="Ivan Kukulevskyi" userId="32afea86-1a00-4915-9af0-01f6fa7e64f0" providerId="ADAL" clId="{8B2D2C1B-7077-C64A-8A29-E0CB0019478B}" dt="2019-04-16T12:09:25.818" v="1" actId="20577"/>
          <ac:spMkLst>
            <pc:docMk/>
            <pc:sldMk cId="1733196742" sldId="256"/>
            <ac:spMk id="4" creationId="{00000000-0000-0000-0000-000000000000}"/>
          </ac:spMkLst>
        </pc:spChg>
      </pc:sldChg>
      <pc:sldChg chg="modSp">
        <pc:chgData name="Ivan Kukulevskyi" userId="32afea86-1a00-4915-9af0-01f6fa7e64f0" providerId="ADAL" clId="{8B2D2C1B-7077-C64A-8A29-E0CB0019478B}" dt="2019-04-16T12:09:32.373" v="2" actId="113"/>
        <pc:sldMkLst>
          <pc:docMk/>
          <pc:sldMk cId="2487192449" sldId="262"/>
        </pc:sldMkLst>
        <pc:spChg chg="mod">
          <ac:chgData name="Ivan Kukulevskyi" userId="32afea86-1a00-4915-9af0-01f6fa7e64f0" providerId="ADAL" clId="{8B2D2C1B-7077-C64A-8A29-E0CB0019478B}" dt="2019-04-16T12:09:32.373" v="2" actId="113"/>
          <ac:spMkLst>
            <pc:docMk/>
            <pc:sldMk cId="2487192449" sldId="262"/>
            <ac:spMk id="4" creationId="{00000000-0000-0000-0000-000000000000}"/>
          </ac:spMkLst>
        </pc:spChg>
      </pc:sldChg>
      <pc:sldChg chg="modSp">
        <pc:chgData name="Ivan Kukulevskyi" userId="32afea86-1a00-4915-9af0-01f6fa7e64f0" providerId="ADAL" clId="{8B2D2C1B-7077-C64A-8A29-E0CB0019478B}" dt="2019-04-16T18:07:42.717" v="386" actId="2711"/>
        <pc:sldMkLst>
          <pc:docMk/>
          <pc:sldMk cId="2194246096" sldId="280"/>
        </pc:sldMkLst>
        <pc:spChg chg="mod">
          <ac:chgData name="Ivan Kukulevskyi" userId="32afea86-1a00-4915-9af0-01f6fa7e64f0" providerId="ADAL" clId="{8B2D2C1B-7077-C64A-8A29-E0CB0019478B}" dt="2019-04-16T18:07:42.717" v="386" actId="2711"/>
          <ac:spMkLst>
            <pc:docMk/>
            <pc:sldMk cId="2194246096" sldId="280"/>
            <ac:spMk id="2" creationId="{00000000-0000-0000-0000-000000000000}"/>
          </ac:spMkLst>
        </pc:spChg>
        <pc:spChg chg="mod">
          <ac:chgData name="Ivan Kukulevskyi" userId="32afea86-1a00-4915-9af0-01f6fa7e64f0" providerId="ADAL" clId="{8B2D2C1B-7077-C64A-8A29-E0CB0019478B}" dt="2019-04-16T12:10:09.211" v="4" actId="1076"/>
          <ac:spMkLst>
            <pc:docMk/>
            <pc:sldMk cId="2194246096" sldId="280"/>
            <ac:spMk id="8" creationId="{DC43A882-699B-C346-B486-33942909FFCF}"/>
          </ac:spMkLst>
        </pc:spChg>
      </pc:sldChg>
      <pc:sldChg chg="modSp">
        <pc:chgData name="Ivan Kukulevskyi" userId="32afea86-1a00-4915-9af0-01f6fa7e64f0" providerId="ADAL" clId="{8B2D2C1B-7077-C64A-8A29-E0CB0019478B}" dt="2019-04-16T12:12:39.132" v="48" actId="403"/>
        <pc:sldMkLst>
          <pc:docMk/>
          <pc:sldMk cId="1898909592" sldId="289"/>
        </pc:sldMkLst>
        <pc:spChg chg="mod">
          <ac:chgData name="Ivan Kukulevskyi" userId="32afea86-1a00-4915-9af0-01f6fa7e64f0" providerId="ADAL" clId="{8B2D2C1B-7077-C64A-8A29-E0CB0019478B}" dt="2019-04-16T12:12:39.132" v="48" actId="403"/>
          <ac:spMkLst>
            <pc:docMk/>
            <pc:sldMk cId="1898909592" sldId="289"/>
            <ac:spMk id="4" creationId="{00000000-0000-0000-0000-000000000000}"/>
          </ac:spMkLst>
        </pc:spChg>
      </pc:sldChg>
      <pc:sldChg chg="addSp delSp modSp">
        <pc:chgData name="Ivan Kukulevskyi" userId="32afea86-1a00-4915-9af0-01f6fa7e64f0" providerId="ADAL" clId="{8B2D2C1B-7077-C64A-8A29-E0CB0019478B}" dt="2019-04-16T12:14:26.313" v="61"/>
        <pc:sldMkLst>
          <pc:docMk/>
          <pc:sldMk cId="23539577" sldId="290"/>
        </pc:sldMkLst>
        <pc:spChg chg="mod">
          <ac:chgData name="Ivan Kukulevskyi" userId="32afea86-1a00-4915-9af0-01f6fa7e64f0" providerId="ADAL" clId="{8B2D2C1B-7077-C64A-8A29-E0CB0019478B}" dt="2019-04-16T12:13:38.950" v="54" actId="404"/>
          <ac:spMkLst>
            <pc:docMk/>
            <pc:sldMk cId="23539577" sldId="290"/>
            <ac:spMk id="2" creationId="{00000000-0000-0000-0000-000000000000}"/>
          </ac:spMkLst>
        </pc:spChg>
        <pc:spChg chg="add mod">
          <ac:chgData name="Ivan Kukulevskyi" userId="32afea86-1a00-4915-9af0-01f6fa7e64f0" providerId="ADAL" clId="{8B2D2C1B-7077-C64A-8A29-E0CB0019478B}" dt="2019-04-16T12:14:07.935" v="60" actId="403"/>
          <ac:spMkLst>
            <pc:docMk/>
            <pc:sldMk cId="23539577" sldId="290"/>
            <ac:spMk id="5" creationId="{F04726E6-B415-B24B-BF52-E463F8D283DF}"/>
          </ac:spMkLst>
        </pc:spChg>
        <pc:picChg chg="add">
          <ac:chgData name="Ivan Kukulevskyi" userId="32afea86-1a00-4915-9af0-01f6fa7e64f0" providerId="ADAL" clId="{8B2D2C1B-7077-C64A-8A29-E0CB0019478B}" dt="2019-04-16T12:14:26.313" v="61"/>
          <ac:picMkLst>
            <pc:docMk/>
            <pc:sldMk cId="23539577" sldId="290"/>
            <ac:picMk id="7" creationId="{5226C2FB-A6DE-F248-B8F3-C85B23E1B2C9}"/>
          </ac:picMkLst>
        </pc:picChg>
        <pc:picChg chg="del">
          <ac:chgData name="Ivan Kukulevskyi" userId="32afea86-1a00-4915-9af0-01f6fa7e64f0" providerId="ADAL" clId="{8B2D2C1B-7077-C64A-8A29-E0CB0019478B}" dt="2019-04-16T12:13:17.222" v="49" actId="478"/>
          <ac:picMkLst>
            <pc:docMk/>
            <pc:sldMk cId="23539577" sldId="290"/>
            <ac:picMk id="8" creationId="{D8F81BD2-4C92-7045-8A86-74C08F48A440}"/>
          </ac:picMkLst>
        </pc:picChg>
      </pc:sldChg>
      <pc:sldChg chg="modSp">
        <pc:chgData name="Ivan Kukulevskyi" userId="32afea86-1a00-4915-9af0-01f6fa7e64f0" providerId="ADAL" clId="{8B2D2C1B-7077-C64A-8A29-E0CB0019478B}" dt="2019-04-16T13:30:57.889" v="362" actId="20577"/>
        <pc:sldMkLst>
          <pc:docMk/>
          <pc:sldMk cId="579227783" sldId="294"/>
        </pc:sldMkLst>
        <pc:spChg chg="mod">
          <ac:chgData name="Ivan Kukulevskyi" userId="32afea86-1a00-4915-9af0-01f6fa7e64f0" providerId="ADAL" clId="{8B2D2C1B-7077-C64A-8A29-E0CB0019478B}" dt="2019-04-16T13:30:57.889" v="362" actId="20577"/>
          <ac:spMkLst>
            <pc:docMk/>
            <pc:sldMk cId="579227783" sldId="294"/>
            <ac:spMk id="2" creationId="{00000000-0000-0000-0000-000000000000}"/>
          </ac:spMkLst>
        </pc:spChg>
        <pc:spChg chg="mod">
          <ac:chgData name="Ivan Kukulevskyi" userId="32afea86-1a00-4915-9af0-01f6fa7e64f0" providerId="ADAL" clId="{8B2D2C1B-7077-C64A-8A29-E0CB0019478B}" dt="2019-04-16T12:11:12.013" v="33" actId="113"/>
          <ac:spMkLst>
            <pc:docMk/>
            <pc:sldMk cId="579227783" sldId="294"/>
            <ac:spMk id="6" creationId="{BD94F703-9C28-CF47-924A-6413E97ACF4A}"/>
          </ac:spMkLst>
        </pc:spChg>
      </pc:sldChg>
      <pc:sldChg chg="add">
        <pc:chgData name="Ivan Kukulevskyi" userId="32afea86-1a00-4915-9af0-01f6fa7e64f0" providerId="ADAL" clId="{8B2D2C1B-7077-C64A-8A29-E0CB0019478B}" dt="2019-04-16T18:34:08.814" v="418"/>
        <pc:sldMkLst>
          <pc:docMk/>
          <pc:sldMk cId="2655062124" sldId="328"/>
        </pc:sldMkLst>
      </pc:sldChg>
    </pc:docChg>
  </pc:docChgLst>
  <pc:docChgLst>
    <pc:chgData name="Ivan Kukulevskyi" userId="32afea86-1a00-4915-9af0-01f6fa7e64f0" providerId="ADAL" clId="{A01C1E81-ADA4-4565-9818-980877A4BE4E}"/>
    <pc:docChg chg="custSel modSld">
      <pc:chgData name="Ivan Kukulevskyi" userId="32afea86-1a00-4915-9af0-01f6fa7e64f0" providerId="ADAL" clId="{A01C1E81-ADA4-4565-9818-980877A4BE4E}" dt="2019-04-18T06:04:15.067" v="460" actId="20577"/>
      <pc:docMkLst>
        <pc:docMk/>
      </pc:docMkLst>
      <pc:sldChg chg="modSp">
        <pc:chgData name="Ivan Kukulevskyi" userId="32afea86-1a00-4915-9af0-01f6fa7e64f0" providerId="ADAL" clId="{A01C1E81-ADA4-4565-9818-980877A4BE4E}" dt="2019-04-18T06:04:15.067" v="460" actId="20577"/>
        <pc:sldMkLst>
          <pc:docMk/>
          <pc:sldMk cId="579227783" sldId="294"/>
        </pc:sldMkLst>
        <pc:spChg chg="mod">
          <ac:chgData name="Ivan Kukulevskyi" userId="32afea86-1a00-4915-9af0-01f6fa7e64f0" providerId="ADAL" clId="{A01C1E81-ADA4-4565-9818-980877A4BE4E}" dt="2019-04-18T06:04:15.067" v="460" actId="20577"/>
          <ac:spMkLst>
            <pc:docMk/>
            <pc:sldMk cId="579227783" sldId="294"/>
            <ac:spMk id="6" creationId="{BD94F703-9C28-CF47-924A-6413E97ACF4A}"/>
          </ac:spMkLst>
        </pc:spChg>
      </pc:sldChg>
    </pc:docChg>
  </pc:docChgLst>
  <pc:docChgLst>
    <pc:chgData name="Ivan Kukulevskyi" userId="32afea86-1a00-4915-9af0-01f6fa7e64f0" providerId="ADAL" clId="{66D1614F-77B7-C64E-B059-56AA3F881EC3}"/>
    <pc:docChg chg="undo redo custSel addSld modSld">
      <pc:chgData name="Ivan Kukulevskyi" userId="32afea86-1a00-4915-9af0-01f6fa7e64f0" providerId="ADAL" clId="{66D1614F-77B7-C64E-B059-56AA3F881EC3}" dt="2019-04-20T10:04:48.681" v="463" actId="20577"/>
      <pc:docMkLst>
        <pc:docMk/>
      </pc:docMkLst>
      <pc:sldChg chg="modSp">
        <pc:chgData name="Ivan Kukulevskyi" userId="32afea86-1a00-4915-9af0-01f6fa7e64f0" providerId="ADAL" clId="{66D1614F-77B7-C64E-B059-56AA3F881EC3}" dt="2019-04-20T10:03:53.928" v="458" actId="207"/>
        <pc:sldMkLst>
          <pc:docMk/>
          <pc:sldMk cId="1429255393" sldId="266"/>
        </pc:sldMkLst>
        <pc:spChg chg="mod">
          <ac:chgData name="Ivan Kukulevskyi" userId="32afea86-1a00-4915-9af0-01f6fa7e64f0" providerId="ADAL" clId="{66D1614F-77B7-C64E-B059-56AA3F881EC3}" dt="2019-04-20T10:03:53.928" v="458" actId="207"/>
          <ac:spMkLst>
            <pc:docMk/>
            <pc:sldMk cId="1429255393" sldId="266"/>
            <ac:spMk id="6" creationId="{7E76AC19-6CBA-DB4E-BE7F-5367033EB62C}"/>
          </ac:spMkLst>
        </pc:spChg>
      </pc:sldChg>
      <pc:sldChg chg="modSp">
        <pc:chgData name="Ivan Kukulevskyi" userId="32afea86-1a00-4915-9af0-01f6fa7e64f0" providerId="ADAL" clId="{66D1614F-77B7-C64E-B059-56AA3F881EC3}" dt="2019-04-20T10:04:48.681" v="463" actId="20577"/>
        <pc:sldMkLst>
          <pc:docMk/>
          <pc:sldMk cId="579227783" sldId="294"/>
        </pc:sldMkLst>
        <pc:spChg chg="mod">
          <ac:chgData name="Ivan Kukulevskyi" userId="32afea86-1a00-4915-9af0-01f6fa7e64f0" providerId="ADAL" clId="{66D1614F-77B7-C64E-B059-56AA3F881EC3}" dt="2019-04-20T10:04:48.681" v="463" actId="20577"/>
          <ac:spMkLst>
            <pc:docMk/>
            <pc:sldMk cId="579227783" sldId="294"/>
            <ac:spMk id="6" creationId="{BD94F703-9C28-CF47-924A-6413E97ACF4A}"/>
          </ac:spMkLst>
        </pc:spChg>
      </pc:sldChg>
      <pc:sldChg chg="addSp delSp">
        <pc:chgData name="Ivan Kukulevskyi" userId="32afea86-1a00-4915-9af0-01f6fa7e64f0" providerId="ADAL" clId="{66D1614F-77B7-C64E-B059-56AA3F881EC3}" dt="2019-04-20T09:53:06.214" v="8"/>
        <pc:sldMkLst>
          <pc:docMk/>
          <pc:sldMk cId="2655062124" sldId="328"/>
        </pc:sldMkLst>
        <pc:spChg chg="add del">
          <ac:chgData name="Ivan Kukulevskyi" userId="32afea86-1a00-4915-9af0-01f6fa7e64f0" providerId="ADAL" clId="{66D1614F-77B7-C64E-B059-56AA3F881EC3}" dt="2019-04-20T09:52:32.209" v="6"/>
          <ac:spMkLst>
            <pc:docMk/>
            <pc:sldMk cId="2655062124" sldId="328"/>
            <ac:spMk id="5" creationId="{2C7445A5-5805-7446-8EF3-A9805A79D11F}"/>
          </ac:spMkLst>
        </pc:spChg>
        <pc:picChg chg="add del">
          <ac:chgData name="Ivan Kukulevskyi" userId="32afea86-1a00-4915-9af0-01f6fa7e64f0" providerId="ADAL" clId="{66D1614F-77B7-C64E-B059-56AA3F881EC3}" dt="2019-04-20T09:53:06.214" v="8"/>
          <ac:picMkLst>
            <pc:docMk/>
            <pc:sldMk cId="2655062124" sldId="328"/>
            <ac:picMk id="6" creationId="{D8E87D94-4922-154A-A0B4-9F7B256953B3}"/>
          </ac:picMkLst>
        </pc:picChg>
      </pc:sldChg>
      <pc:sldChg chg="addSp delSp modSp add">
        <pc:chgData name="Ivan Kukulevskyi" userId="32afea86-1a00-4915-9af0-01f6fa7e64f0" providerId="ADAL" clId="{66D1614F-77B7-C64E-B059-56AA3F881EC3}" dt="2019-04-20T09:57:05.501" v="87" actId="1076"/>
        <pc:sldMkLst>
          <pc:docMk/>
          <pc:sldMk cId="2039589891" sldId="336"/>
        </pc:sldMkLst>
        <pc:spChg chg="mod">
          <ac:chgData name="Ivan Kukulevskyi" userId="32afea86-1a00-4915-9af0-01f6fa7e64f0" providerId="ADAL" clId="{66D1614F-77B7-C64E-B059-56AA3F881EC3}" dt="2019-04-20T09:51:52.832" v="4" actId="20577"/>
          <ac:spMkLst>
            <pc:docMk/>
            <pc:sldMk cId="2039589891" sldId="336"/>
            <ac:spMk id="2" creationId="{00000000-0000-0000-0000-000000000000}"/>
          </ac:spMkLst>
        </pc:spChg>
        <pc:spChg chg="mod">
          <ac:chgData name="Ivan Kukulevskyi" userId="32afea86-1a00-4915-9af0-01f6fa7e64f0" providerId="ADAL" clId="{66D1614F-77B7-C64E-B059-56AA3F881EC3}" dt="2019-04-20T09:55:00.896" v="12" actId="20577"/>
          <ac:spMkLst>
            <pc:docMk/>
            <pc:sldMk cId="2039589891" sldId="336"/>
            <ac:spMk id="6" creationId="{BD94F703-9C28-CF47-924A-6413E97ACF4A}"/>
          </ac:spMkLst>
        </pc:spChg>
        <pc:picChg chg="del">
          <ac:chgData name="Ivan Kukulevskyi" userId="32afea86-1a00-4915-9af0-01f6fa7e64f0" providerId="ADAL" clId="{66D1614F-77B7-C64E-B059-56AA3F881EC3}" dt="2019-04-20T09:55:56.067" v="13" actId="478"/>
          <ac:picMkLst>
            <pc:docMk/>
            <pc:sldMk cId="2039589891" sldId="336"/>
            <ac:picMk id="4" creationId="{F59C8B2F-AE5A-4F6D-8F0D-AA40F957DFD7}"/>
          </ac:picMkLst>
        </pc:picChg>
        <pc:picChg chg="add mod">
          <ac:chgData name="Ivan Kukulevskyi" userId="32afea86-1a00-4915-9af0-01f6fa7e64f0" providerId="ADAL" clId="{66D1614F-77B7-C64E-B059-56AA3F881EC3}" dt="2019-04-20T09:57:05.501" v="87" actId="1076"/>
          <ac:picMkLst>
            <pc:docMk/>
            <pc:sldMk cId="2039589891" sldId="336"/>
            <ac:picMk id="7" creationId="{DA7E1EAE-DB60-534E-B8C1-58C30C4ADA2C}"/>
          </ac:picMkLst>
        </pc:picChg>
      </pc:sldChg>
    </pc:docChg>
  </pc:docChgLst>
  <pc:docChgLst>
    <pc:chgData name="Ivan Kukulevskyi" userId="32afea86-1a00-4915-9af0-01f6fa7e64f0" providerId="ADAL" clId="{11817A69-26FD-C141-B9D2-F2DB16C38D5E}"/>
    <pc:docChg chg="undo custSel addSld delSld modSld sldOrd modMainMaster">
      <pc:chgData name="Ivan Kukulevskyi" userId="32afea86-1a00-4915-9af0-01f6fa7e64f0" providerId="ADAL" clId="{11817A69-26FD-C141-B9D2-F2DB16C38D5E}" dt="2019-04-07T20:47:01.156" v="3032"/>
      <pc:docMkLst>
        <pc:docMk/>
      </pc:docMkLst>
      <pc:sldChg chg="addSp delSp modSp setBg">
        <pc:chgData name="Ivan Kukulevskyi" userId="32afea86-1a00-4915-9af0-01f6fa7e64f0" providerId="ADAL" clId="{11817A69-26FD-C141-B9D2-F2DB16C38D5E}" dt="2019-04-07T17:40:19.215" v="2260" actId="20577"/>
        <pc:sldMkLst>
          <pc:docMk/>
          <pc:sldMk cId="1733196742" sldId="256"/>
        </pc:sldMkLst>
        <pc:spChg chg="add del mod">
          <ac:chgData name="Ivan Kukulevskyi" userId="32afea86-1a00-4915-9af0-01f6fa7e64f0" providerId="ADAL" clId="{11817A69-26FD-C141-B9D2-F2DB16C38D5E}" dt="2019-04-06T19:35:48.360" v="43"/>
          <ac:spMkLst>
            <pc:docMk/>
            <pc:sldMk cId="1733196742" sldId="256"/>
            <ac:spMk id="2" creationId="{0AF7F367-B845-B043-B197-BB27574B98E5}"/>
          </ac:spMkLst>
        </pc:spChg>
        <pc:spChg chg="add del mod">
          <ac:chgData name="Ivan Kukulevskyi" userId="32afea86-1a00-4915-9af0-01f6fa7e64f0" providerId="ADAL" clId="{11817A69-26FD-C141-B9D2-F2DB16C38D5E}" dt="2019-04-06T19:27:49.822" v="4"/>
          <ac:spMkLst>
            <pc:docMk/>
            <pc:sldMk cId="1733196742" sldId="256"/>
            <ac:spMk id="2" creationId="{9406F420-112B-CA49-BD23-06A91161D81C}"/>
          </ac:spMkLst>
        </pc:spChg>
        <pc:spChg chg="mod">
          <ac:chgData name="Ivan Kukulevskyi" userId="32afea86-1a00-4915-9af0-01f6fa7e64f0" providerId="ADAL" clId="{11817A69-26FD-C141-B9D2-F2DB16C38D5E}" dt="2019-04-07T17:40:19.215" v="2260" actId="20577"/>
          <ac:spMkLst>
            <pc:docMk/>
            <pc:sldMk cId="1733196742" sldId="256"/>
            <ac:spMk id="4" creationId="{00000000-0000-0000-0000-000000000000}"/>
          </ac:spMkLst>
        </pc:spChg>
        <pc:spChg chg="del">
          <ac:chgData name="Ivan Kukulevskyi" userId="32afea86-1a00-4915-9af0-01f6fa7e64f0" providerId="ADAL" clId="{11817A69-26FD-C141-B9D2-F2DB16C38D5E}" dt="2019-04-06T19:27:45.551" v="0" actId="478"/>
          <ac:spMkLst>
            <pc:docMk/>
            <pc:sldMk cId="1733196742" sldId="256"/>
            <ac:spMk id="6" creationId="{16AD212A-E369-CB46-BE9C-0744152A0BAF}"/>
          </ac:spMkLst>
        </pc:spChg>
        <pc:spChg chg="add del mod">
          <ac:chgData name="Ivan Kukulevskyi" userId="32afea86-1a00-4915-9af0-01f6fa7e64f0" providerId="ADAL" clId="{11817A69-26FD-C141-B9D2-F2DB16C38D5E}" dt="2019-04-06T19:28:06.441" v="6"/>
          <ac:spMkLst>
            <pc:docMk/>
            <pc:sldMk cId="1733196742" sldId="256"/>
            <ac:spMk id="7" creationId="{36AB2327-01AD-8248-A7BC-3B04EB30200A}"/>
          </ac:spMkLst>
        </pc:spChg>
        <pc:picChg chg="add del">
          <ac:chgData name="Ivan Kukulevskyi" userId="32afea86-1a00-4915-9af0-01f6fa7e64f0" providerId="ADAL" clId="{11817A69-26FD-C141-B9D2-F2DB16C38D5E}" dt="2019-04-06T19:51:31.968" v="79" actId="478"/>
          <ac:picMkLst>
            <pc:docMk/>
            <pc:sldMk cId="1733196742" sldId="256"/>
            <ac:picMk id="3" creationId="{ABE13A9F-BADF-D240-806E-40D1404FF206}"/>
          </ac:picMkLst>
        </pc:picChg>
      </pc:sldChg>
      <pc:sldChg chg="addSp delSp modSp add">
        <pc:chgData name="Ivan Kukulevskyi" userId="32afea86-1a00-4915-9af0-01f6fa7e64f0" providerId="ADAL" clId="{11817A69-26FD-C141-B9D2-F2DB16C38D5E}" dt="2019-04-07T20:44:11.065" v="2956" actId="20577"/>
        <pc:sldMkLst>
          <pc:docMk/>
          <pc:sldMk cId="2487192449" sldId="262"/>
        </pc:sldMkLst>
        <pc:spChg chg="mod">
          <ac:chgData name="Ivan Kukulevskyi" userId="32afea86-1a00-4915-9af0-01f6fa7e64f0" providerId="ADAL" clId="{11817A69-26FD-C141-B9D2-F2DB16C38D5E}" dt="2019-04-06T20:08:56.034" v="228" actId="2711"/>
          <ac:spMkLst>
            <pc:docMk/>
            <pc:sldMk cId="2487192449" sldId="262"/>
            <ac:spMk id="3" creationId="{00000000-0000-0000-0000-000000000000}"/>
          </ac:spMkLst>
        </pc:spChg>
        <pc:spChg chg="mod">
          <ac:chgData name="Ivan Kukulevskyi" userId="32afea86-1a00-4915-9af0-01f6fa7e64f0" providerId="ADAL" clId="{11817A69-26FD-C141-B9D2-F2DB16C38D5E}" dt="2019-04-07T20:44:11.065" v="2956" actId="20577"/>
          <ac:spMkLst>
            <pc:docMk/>
            <pc:sldMk cId="2487192449" sldId="262"/>
            <ac:spMk id="4" creationId="{00000000-0000-0000-0000-000000000000}"/>
          </ac:spMkLst>
        </pc:spChg>
        <pc:spChg chg="del">
          <ac:chgData name="Ivan Kukulevskyi" userId="32afea86-1a00-4915-9af0-01f6fa7e64f0" providerId="ADAL" clId="{11817A69-26FD-C141-B9D2-F2DB16C38D5E}" dt="2019-04-06T20:07:35.334" v="169"/>
          <ac:spMkLst>
            <pc:docMk/>
            <pc:sldMk cId="2487192449" sldId="262"/>
            <ac:spMk id="5" creationId="{00000000-0000-0000-0000-000000000000}"/>
          </ac:spMkLst>
        </pc:spChg>
        <pc:picChg chg="add">
          <ac:chgData name="Ivan Kukulevskyi" userId="32afea86-1a00-4915-9af0-01f6fa7e64f0" providerId="ADAL" clId="{11817A69-26FD-C141-B9D2-F2DB16C38D5E}" dt="2019-04-06T20:07:35.334" v="169"/>
          <ac:picMkLst>
            <pc:docMk/>
            <pc:sldMk cId="2487192449" sldId="262"/>
            <ac:picMk id="6" creationId="{BA47BC8A-0C39-5741-B6BD-B7536D0190C3}"/>
          </ac:picMkLst>
        </pc:picChg>
      </pc:sldChg>
      <pc:sldChg chg="addSp delSp modSp">
        <pc:chgData name="Ivan Kukulevskyi" userId="32afea86-1a00-4915-9af0-01f6fa7e64f0" providerId="ADAL" clId="{11817A69-26FD-C141-B9D2-F2DB16C38D5E}" dt="2019-04-07T05:56:35.399" v="826" actId="20577"/>
        <pc:sldMkLst>
          <pc:docMk/>
          <pc:sldMk cId="1429255393" sldId="266"/>
        </pc:sldMkLst>
        <pc:spChg chg="add del">
          <ac:chgData name="Ivan Kukulevskyi" userId="32afea86-1a00-4915-9af0-01f6fa7e64f0" providerId="ADAL" clId="{11817A69-26FD-C141-B9D2-F2DB16C38D5E}" dt="2019-04-06T20:07:20.937" v="167"/>
          <ac:spMkLst>
            <pc:docMk/>
            <pc:sldMk cId="1429255393" sldId="266"/>
            <ac:spMk id="2" creationId="{6812D399-3B68-C14B-85E2-4BECCBD36D7F}"/>
          </ac:spMkLst>
        </pc:spChg>
        <pc:spChg chg="add del mod">
          <ac:chgData name="Ivan Kukulevskyi" userId="32afea86-1a00-4915-9af0-01f6fa7e64f0" providerId="ADAL" clId="{11817A69-26FD-C141-B9D2-F2DB16C38D5E}" dt="2019-04-06T19:28:19.778" v="15"/>
          <ac:spMkLst>
            <pc:docMk/>
            <pc:sldMk cId="1429255393" sldId="266"/>
            <ac:spMk id="2" creationId="{F6D84CB9-1C1E-D549-911B-96049C1AF0BE}"/>
          </ac:spMkLst>
        </pc:spChg>
        <pc:spChg chg="add del mod">
          <ac:chgData name="Ivan Kukulevskyi" userId="32afea86-1a00-4915-9af0-01f6fa7e64f0" providerId="ADAL" clId="{11817A69-26FD-C141-B9D2-F2DB16C38D5E}" dt="2019-04-06T19:28:17.350" v="11"/>
          <ac:spMkLst>
            <pc:docMk/>
            <pc:sldMk cId="1429255393" sldId="266"/>
            <ac:spMk id="3" creationId="{6C149BB7-06E1-0644-AEFF-DF0D5CCB9E99}"/>
          </ac:spMkLst>
        </pc:spChg>
        <pc:spChg chg="add del mod">
          <ac:chgData name="Ivan Kukulevskyi" userId="32afea86-1a00-4915-9af0-01f6fa7e64f0" providerId="ADAL" clId="{11817A69-26FD-C141-B9D2-F2DB16C38D5E}" dt="2019-04-06T20:35:51.267" v="665" actId="478"/>
          <ac:spMkLst>
            <pc:docMk/>
            <pc:sldMk cId="1429255393" sldId="266"/>
            <ac:spMk id="3" creationId="{835B57FF-397B-A44C-963C-9DC55EA686E6}"/>
          </ac:spMkLst>
        </pc:spChg>
        <pc:spChg chg="mod">
          <ac:chgData name="Ivan Kukulevskyi" userId="32afea86-1a00-4915-9af0-01f6fa7e64f0" providerId="ADAL" clId="{11817A69-26FD-C141-B9D2-F2DB16C38D5E}" dt="2019-04-06T20:29:50.695" v="606" actId="1076"/>
          <ac:spMkLst>
            <pc:docMk/>
            <pc:sldMk cId="1429255393" sldId="266"/>
            <ac:spMk id="5" creationId="{00000000-0000-0000-0000-000000000000}"/>
          </ac:spMkLst>
        </pc:spChg>
        <pc:spChg chg="add mod">
          <ac:chgData name="Ivan Kukulevskyi" userId="32afea86-1a00-4915-9af0-01f6fa7e64f0" providerId="ADAL" clId="{11817A69-26FD-C141-B9D2-F2DB16C38D5E}" dt="2019-04-06T20:36:08.133" v="669" actId="1076"/>
          <ac:spMkLst>
            <pc:docMk/>
            <pc:sldMk cId="1429255393" sldId="266"/>
            <ac:spMk id="6" creationId="{7E76AC19-6CBA-DB4E-BE7F-5367033EB62C}"/>
          </ac:spMkLst>
        </pc:spChg>
        <pc:spChg chg="add del mod">
          <ac:chgData name="Ivan Kukulevskyi" userId="32afea86-1a00-4915-9af0-01f6fa7e64f0" providerId="ADAL" clId="{11817A69-26FD-C141-B9D2-F2DB16C38D5E}" dt="2019-04-06T19:28:18.576" v="13"/>
          <ac:spMkLst>
            <pc:docMk/>
            <pc:sldMk cId="1429255393" sldId="266"/>
            <ac:spMk id="6" creationId="{D3039CBD-8779-CC47-8D57-ED616BBB5669}"/>
          </ac:spMkLst>
        </pc:spChg>
        <pc:spChg chg="add del mod">
          <ac:chgData name="Ivan Kukulevskyi" userId="32afea86-1a00-4915-9af0-01f6fa7e64f0" providerId="ADAL" clId="{11817A69-26FD-C141-B9D2-F2DB16C38D5E}" dt="2019-04-06T19:29:08.788" v="18"/>
          <ac:spMkLst>
            <pc:docMk/>
            <pc:sldMk cId="1429255393" sldId="266"/>
            <ac:spMk id="7" creationId="{BCD21E07-62AC-0649-BF38-CC0266FC4001}"/>
          </ac:spMkLst>
        </pc:spChg>
        <pc:spChg chg="add mod">
          <ac:chgData name="Ivan Kukulevskyi" userId="32afea86-1a00-4915-9af0-01f6fa7e64f0" providerId="ADAL" clId="{11817A69-26FD-C141-B9D2-F2DB16C38D5E}" dt="2019-04-06T20:34:29.772" v="651" actId="14100"/>
          <ac:spMkLst>
            <pc:docMk/>
            <pc:sldMk cId="1429255393" sldId="266"/>
            <ac:spMk id="8" creationId="{0E0548CA-7A09-A643-9F38-C402688E9A6F}"/>
          </ac:spMkLst>
        </pc:spChg>
        <pc:spChg chg="mod">
          <ac:chgData name="Ivan Kukulevskyi" userId="32afea86-1a00-4915-9af0-01f6fa7e64f0" providerId="ADAL" clId="{11817A69-26FD-C141-B9D2-F2DB16C38D5E}" dt="2019-04-07T05:56:35.399" v="826" actId="20577"/>
          <ac:spMkLst>
            <pc:docMk/>
            <pc:sldMk cId="1429255393" sldId="266"/>
            <ac:spMk id="9" creationId="{757C31BC-A38E-A349-BBF5-7A58883BB76B}"/>
          </ac:spMkLst>
        </pc:spChg>
        <pc:spChg chg="mod">
          <ac:chgData name="Ivan Kukulevskyi" userId="32afea86-1a00-4915-9af0-01f6fa7e64f0" providerId="ADAL" clId="{11817A69-26FD-C141-B9D2-F2DB16C38D5E}" dt="2019-04-06T20:29:53.589" v="607" actId="1076"/>
          <ac:spMkLst>
            <pc:docMk/>
            <pc:sldMk cId="1429255393" sldId="266"/>
            <ac:spMk id="11" creationId="{00000000-0000-0000-0000-000000000000}"/>
          </ac:spMkLst>
        </pc:spChg>
      </pc:sldChg>
      <pc:sldChg chg="addSp delSp modSp">
        <pc:chgData name="Ivan Kukulevskyi" userId="32afea86-1a00-4915-9af0-01f6fa7e64f0" providerId="ADAL" clId="{11817A69-26FD-C141-B9D2-F2DB16C38D5E}" dt="2019-04-07T06:04:33.828" v="1049" actId="1076"/>
        <pc:sldMkLst>
          <pc:docMk/>
          <pc:sldMk cId="4268147312" sldId="273"/>
        </pc:sldMkLst>
        <pc:spChg chg="add mod">
          <ac:chgData name="Ivan Kukulevskyi" userId="32afea86-1a00-4915-9af0-01f6fa7e64f0" providerId="ADAL" clId="{11817A69-26FD-C141-B9D2-F2DB16C38D5E}" dt="2019-04-06T19:37:50.982" v="50"/>
          <ac:spMkLst>
            <pc:docMk/>
            <pc:sldMk cId="4268147312" sldId="273"/>
            <ac:spMk id="3" creationId="{F3F6AA17-B192-D245-AB23-3012F6F9D889}"/>
          </ac:spMkLst>
        </pc:spChg>
        <pc:spChg chg="del">
          <ac:chgData name="Ivan Kukulevskyi" userId="32afea86-1a00-4915-9af0-01f6fa7e64f0" providerId="ADAL" clId="{11817A69-26FD-C141-B9D2-F2DB16C38D5E}" dt="2019-04-06T19:52:17.499" v="81" actId="478"/>
          <ac:spMkLst>
            <pc:docMk/>
            <pc:sldMk cId="4268147312" sldId="273"/>
            <ac:spMk id="4" creationId="{A5550BAA-4A93-7C4F-9F93-F6DAD9B885B8}"/>
          </ac:spMkLst>
        </pc:spChg>
        <pc:spChg chg="add del mod">
          <ac:chgData name="Ivan Kukulevskyi" userId="32afea86-1a00-4915-9af0-01f6fa7e64f0" providerId="ADAL" clId="{11817A69-26FD-C141-B9D2-F2DB16C38D5E}" dt="2019-04-07T06:04:17.779" v="1045"/>
          <ac:spMkLst>
            <pc:docMk/>
            <pc:sldMk cId="4268147312" sldId="273"/>
            <ac:spMk id="7" creationId="{316C6719-08AC-E148-91D3-801802459B7D}"/>
          </ac:spMkLst>
        </pc:spChg>
        <pc:picChg chg="del">
          <ac:chgData name="Ivan Kukulevskyi" userId="32afea86-1a00-4915-9af0-01f6fa7e64f0" providerId="ADAL" clId="{11817A69-26FD-C141-B9D2-F2DB16C38D5E}" dt="2019-04-07T06:04:12.784" v="1042" actId="478"/>
          <ac:picMkLst>
            <pc:docMk/>
            <pc:sldMk cId="4268147312" sldId="273"/>
            <ac:picMk id="5" creationId="{EC00821A-2154-D743-9E86-3BE3D8649C46}"/>
          </ac:picMkLst>
        </pc:picChg>
        <pc:picChg chg="add del">
          <ac:chgData name="Ivan Kukulevskyi" userId="32afea86-1a00-4915-9af0-01f6fa7e64f0" providerId="ADAL" clId="{11817A69-26FD-C141-B9D2-F2DB16C38D5E}" dt="2019-04-07T06:04:15.821" v="1044"/>
          <ac:picMkLst>
            <pc:docMk/>
            <pc:sldMk cId="4268147312" sldId="273"/>
            <ac:picMk id="1026" creationId="{C44A2C4F-75E6-734D-96BE-B6A39CA75339}"/>
          </ac:picMkLst>
        </pc:picChg>
        <pc:picChg chg="add mod">
          <ac:chgData name="Ivan Kukulevskyi" userId="32afea86-1a00-4915-9af0-01f6fa7e64f0" providerId="ADAL" clId="{11817A69-26FD-C141-B9D2-F2DB16C38D5E}" dt="2019-04-07T06:04:33.828" v="1049" actId="1076"/>
          <ac:picMkLst>
            <pc:docMk/>
            <pc:sldMk cId="4268147312" sldId="273"/>
            <ac:picMk id="1028" creationId="{B127390E-7660-A14B-AAED-0ED0A926FBA7}"/>
          </ac:picMkLst>
        </pc:picChg>
      </pc:sldChg>
      <pc:sldChg chg="addSp delSp modSp">
        <pc:chgData name="Ivan Kukulevskyi" userId="32afea86-1a00-4915-9af0-01f6fa7e64f0" providerId="ADAL" clId="{11817A69-26FD-C141-B9D2-F2DB16C38D5E}" dt="2019-04-07T20:39:56.873" v="2866" actId="20577"/>
        <pc:sldMkLst>
          <pc:docMk/>
          <pc:sldMk cId="2194246096" sldId="280"/>
        </pc:sldMkLst>
        <pc:spChg chg="mod">
          <ac:chgData name="Ivan Kukulevskyi" userId="32afea86-1a00-4915-9af0-01f6fa7e64f0" providerId="ADAL" clId="{11817A69-26FD-C141-B9D2-F2DB16C38D5E}" dt="2019-04-07T16:56:19.365" v="1337" actId="404"/>
          <ac:spMkLst>
            <pc:docMk/>
            <pc:sldMk cId="2194246096" sldId="280"/>
            <ac:spMk id="2" creationId="{00000000-0000-0000-0000-000000000000}"/>
          </ac:spMkLst>
        </pc:spChg>
        <pc:spChg chg="add mod">
          <ac:chgData name="Ivan Kukulevskyi" userId="32afea86-1a00-4915-9af0-01f6fa7e64f0" providerId="ADAL" clId="{11817A69-26FD-C141-B9D2-F2DB16C38D5E}" dt="2019-04-06T19:37:50.982" v="50"/>
          <ac:spMkLst>
            <pc:docMk/>
            <pc:sldMk cId="2194246096" sldId="280"/>
            <ac:spMk id="3" creationId="{8CF7D86F-6E4A-9747-8C4B-51B92E874E8F}"/>
          </ac:spMkLst>
        </pc:spChg>
        <pc:spChg chg="del">
          <ac:chgData name="Ivan Kukulevskyi" userId="32afea86-1a00-4915-9af0-01f6fa7e64f0" providerId="ADAL" clId="{11817A69-26FD-C141-B9D2-F2DB16C38D5E}" dt="2019-04-06T19:52:15.306" v="80" actId="478"/>
          <ac:spMkLst>
            <pc:docMk/>
            <pc:sldMk cId="2194246096" sldId="280"/>
            <ac:spMk id="4" creationId="{A5550BAA-4A93-7C4F-9F93-F6DAD9B885B8}"/>
          </ac:spMkLst>
        </pc:spChg>
        <pc:spChg chg="mod">
          <ac:chgData name="Ivan Kukulevskyi" userId="32afea86-1a00-4915-9af0-01f6fa7e64f0" providerId="ADAL" clId="{11817A69-26FD-C141-B9D2-F2DB16C38D5E}" dt="2019-04-07T20:39:56.873" v="2866" actId="20577"/>
          <ac:spMkLst>
            <pc:docMk/>
            <pc:sldMk cId="2194246096" sldId="280"/>
            <ac:spMk id="8" creationId="{DC43A882-699B-C346-B486-33942909FFCF}"/>
          </ac:spMkLst>
        </pc:spChg>
        <pc:picChg chg="mod">
          <ac:chgData name="Ivan Kukulevskyi" userId="32afea86-1a00-4915-9af0-01f6fa7e64f0" providerId="ADAL" clId="{11817A69-26FD-C141-B9D2-F2DB16C38D5E}" dt="2019-04-07T06:00:22.348" v="1035" actId="1076"/>
          <ac:picMkLst>
            <pc:docMk/>
            <pc:sldMk cId="2194246096" sldId="280"/>
            <ac:picMk id="5" creationId="{E28A3662-ED70-8B4B-8215-B066A0A2E83D}"/>
          </ac:picMkLst>
        </pc:picChg>
      </pc:sldChg>
      <pc:sldChg chg="addSp delSp modSp">
        <pc:chgData name="Ivan Kukulevskyi" userId="32afea86-1a00-4915-9af0-01f6fa7e64f0" providerId="ADAL" clId="{11817A69-26FD-C141-B9D2-F2DB16C38D5E}" dt="2019-04-06T19:30:10.444" v="40"/>
        <pc:sldMkLst>
          <pc:docMk/>
          <pc:sldMk cId="1806860908" sldId="287"/>
        </pc:sldMkLst>
        <pc:spChg chg="add del mod">
          <ac:chgData name="Ivan Kukulevskyi" userId="32afea86-1a00-4915-9af0-01f6fa7e64f0" providerId="ADAL" clId="{11817A69-26FD-C141-B9D2-F2DB16C38D5E}" dt="2019-04-06T19:30:10.444" v="40"/>
          <ac:spMkLst>
            <pc:docMk/>
            <pc:sldMk cId="1806860908" sldId="287"/>
            <ac:spMk id="5" creationId="{D81B5E48-3E46-0A4A-8535-91ACD6626BA7}"/>
          </ac:spMkLst>
        </pc:spChg>
      </pc:sldChg>
      <pc:sldChg chg="addSp delSp modSp add">
        <pc:chgData name="Ivan Kukulevskyi" userId="32afea86-1a00-4915-9af0-01f6fa7e64f0" providerId="ADAL" clId="{11817A69-26FD-C141-B9D2-F2DB16C38D5E}" dt="2019-04-06T20:20:36.030" v="590" actId="1076"/>
        <pc:sldMkLst>
          <pc:docMk/>
          <pc:sldMk cId="2235801724" sldId="288"/>
        </pc:sldMkLst>
        <pc:spChg chg="mod">
          <ac:chgData name="Ivan Kukulevskyi" userId="32afea86-1a00-4915-9af0-01f6fa7e64f0" providerId="ADAL" clId="{11817A69-26FD-C141-B9D2-F2DB16C38D5E}" dt="2019-04-06T20:18:10.425" v="571" actId="20577"/>
          <ac:spMkLst>
            <pc:docMk/>
            <pc:sldMk cId="2235801724" sldId="288"/>
            <ac:spMk id="3" creationId="{00000000-0000-0000-0000-000000000000}"/>
          </ac:spMkLst>
        </pc:spChg>
        <pc:spChg chg="mod">
          <ac:chgData name="Ivan Kukulevskyi" userId="32afea86-1a00-4915-9af0-01f6fa7e64f0" providerId="ADAL" clId="{11817A69-26FD-C141-B9D2-F2DB16C38D5E}" dt="2019-04-06T20:20:36.030" v="590" actId="1076"/>
          <ac:spMkLst>
            <pc:docMk/>
            <pc:sldMk cId="2235801724" sldId="288"/>
            <ac:spMk id="4" creationId="{00000000-0000-0000-0000-000000000000}"/>
          </ac:spMkLst>
        </pc:spChg>
        <pc:spChg chg="add del mod">
          <ac:chgData name="Ivan Kukulevskyi" userId="32afea86-1a00-4915-9af0-01f6fa7e64f0" providerId="ADAL" clId="{11817A69-26FD-C141-B9D2-F2DB16C38D5E}" dt="2019-04-06T20:17:43.123" v="532"/>
          <ac:spMkLst>
            <pc:docMk/>
            <pc:sldMk cId="2235801724" sldId="288"/>
            <ac:spMk id="5" creationId="{E5994260-5E3C-0C45-9031-0E7D7343EBBB}"/>
          </ac:spMkLst>
        </pc:spChg>
        <pc:picChg chg="del">
          <ac:chgData name="Ivan Kukulevskyi" userId="32afea86-1a00-4915-9af0-01f6fa7e64f0" providerId="ADAL" clId="{11817A69-26FD-C141-B9D2-F2DB16C38D5E}" dt="2019-04-06T20:17:33.942" v="528" actId="478"/>
          <ac:picMkLst>
            <pc:docMk/>
            <pc:sldMk cId="2235801724" sldId="288"/>
            <ac:picMk id="6" creationId="{BA47BC8A-0C39-5741-B6BD-B7536D0190C3}"/>
          </ac:picMkLst>
        </pc:picChg>
        <pc:picChg chg="add del mod">
          <ac:chgData name="Ivan Kukulevskyi" userId="32afea86-1a00-4915-9af0-01f6fa7e64f0" providerId="ADAL" clId="{11817A69-26FD-C141-B9D2-F2DB16C38D5E}" dt="2019-04-06T20:17:41.573" v="531" actId="478"/>
          <ac:picMkLst>
            <pc:docMk/>
            <pc:sldMk cId="2235801724" sldId="288"/>
            <ac:picMk id="8" creationId="{BCE99192-0A08-C242-972A-BA3537A030F5}"/>
          </ac:picMkLst>
        </pc:picChg>
        <pc:picChg chg="add mod">
          <ac:chgData name="Ivan Kukulevskyi" userId="32afea86-1a00-4915-9af0-01f6fa7e64f0" providerId="ADAL" clId="{11817A69-26FD-C141-B9D2-F2DB16C38D5E}" dt="2019-04-06T20:17:43.123" v="532"/>
          <ac:picMkLst>
            <pc:docMk/>
            <pc:sldMk cId="2235801724" sldId="288"/>
            <ac:picMk id="9" creationId="{8F73C9A0-3A47-4B4B-9C8B-21A81303E46E}"/>
          </ac:picMkLst>
        </pc:picChg>
      </pc:sldChg>
      <pc:sldChg chg="addSp delSp modSp add">
        <pc:chgData name="Ivan Kukulevskyi" userId="32afea86-1a00-4915-9af0-01f6fa7e64f0" providerId="ADAL" clId="{11817A69-26FD-C141-B9D2-F2DB16C38D5E}" dt="2019-04-07T20:45:04.274" v="3014" actId="20577"/>
        <pc:sldMkLst>
          <pc:docMk/>
          <pc:sldMk cId="1898909592" sldId="289"/>
        </pc:sldMkLst>
        <pc:spChg chg="mod">
          <ac:chgData name="Ivan Kukulevskyi" userId="32afea86-1a00-4915-9af0-01f6fa7e64f0" providerId="ADAL" clId="{11817A69-26FD-C141-B9D2-F2DB16C38D5E}" dt="2019-04-07T06:08:34.036" v="1090" actId="20577"/>
          <ac:spMkLst>
            <pc:docMk/>
            <pc:sldMk cId="1898909592" sldId="289"/>
            <ac:spMk id="3" creationId="{00000000-0000-0000-0000-000000000000}"/>
          </ac:spMkLst>
        </pc:spChg>
        <pc:spChg chg="mod">
          <ac:chgData name="Ivan Kukulevskyi" userId="32afea86-1a00-4915-9af0-01f6fa7e64f0" providerId="ADAL" clId="{11817A69-26FD-C141-B9D2-F2DB16C38D5E}" dt="2019-04-07T20:45:04.274" v="3014" actId="20577"/>
          <ac:spMkLst>
            <pc:docMk/>
            <pc:sldMk cId="1898909592" sldId="289"/>
            <ac:spMk id="4" creationId="{00000000-0000-0000-0000-000000000000}"/>
          </ac:spMkLst>
        </pc:spChg>
        <pc:spChg chg="add del mod">
          <ac:chgData name="Ivan Kukulevskyi" userId="32afea86-1a00-4915-9af0-01f6fa7e64f0" providerId="ADAL" clId="{11817A69-26FD-C141-B9D2-F2DB16C38D5E}" dt="2019-04-07T06:08:00.647" v="1052"/>
          <ac:spMkLst>
            <pc:docMk/>
            <pc:sldMk cId="1898909592" sldId="289"/>
            <ac:spMk id="5" creationId="{55F1CEED-416B-FE4B-81A2-B110B4A72FF9}"/>
          </ac:spMkLst>
        </pc:spChg>
        <pc:picChg chg="del">
          <ac:chgData name="Ivan Kukulevskyi" userId="32afea86-1a00-4915-9af0-01f6fa7e64f0" providerId="ADAL" clId="{11817A69-26FD-C141-B9D2-F2DB16C38D5E}" dt="2019-04-07T06:07:40.473" v="1051" actId="478"/>
          <ac:picMkLst>
            <pc:docMk/>
            <pc:sldMk cId="1898909592" sldId="289"/>
            <ac:picMk id="6" creationId="{BA47BC8A-0C39-5741-B6BD-B7536D0190C3}"/>
          </ac:picMkLst>
        </pc:picChg>
        <pc:picChg chg="add">
          <ac:chgData name="Ivan Kukulevskyi" userId="32afea86-1a00-4915-9af0-01f6fa7e64f0" providerId="ADAL" clId="{11817A69-26FD-C141-B9D2-F2DB16C38D5E}" dt="2019-04-07T06:08:00.647" v="1052"/>
          <ac:picMkLst>
            <pc:docMk/>
            <pc:sldMk cId="1898909592" sldId="289"/>
            <ac:picMk id="2050" creationId="{FB8A3EEB-BB33-324B-A572-275574B22742}"/>
          </ac:picMkLst>
        </pc:picChg>
      </pc:sldChg>
      <pc:sldChg chg="addSp delSp modSp add modNotes">
        <pc:chgData name="Ivan Kukulevskyi" userId="32afea86-1a00-4915-9af0-01f6fa7e64f0" providerId="ADAL" clId="{11817A69-26FD-C141-B9D2-F2DB16C38D5E}" dt="2019-04-07T20:04:02.316" v="2494"/>
        <pc:sldMkLst>
          <pc:docMk/>
          <pc:sldMk cId="23539577" sldId="290"/>
        </pc:sldMkLst>
        <pc:spChg chg="mod">
          <ac:chgData name="Ivan Kukulevskyi" userId="32afea86-1a00-4915-9af0-01f6fa7e64f0" providerId="ADAL" clId="{11817A69-26FD-C141-B9D2-F2DB16C38D5E}" dt="2019-04-07T16:50:22.727" v="1289" actId="2711"/>
          <ac:spMkLst>
            <pc:docMk/>
            <pc:sldMk cId="23539577" sldId="290"/>
            <ac:spMk id="2" creationId="{00000000-0000-0000-0000-000000000000}"/>
          </ac:spMkLst>
        </pc:spChg>
        <pc:spChg chg="add del mod">
          <ac:chgData name="Ivan Kukulevskyi" userId="32afea86-1a00-4915-9af0-01f6fa7e64f0" providerId="ADAL" clId="{11817A69-26FD-C141-B9D2-F2DB16C38D5E}" dt="2019-04-07T16:56:28.863" v="1338" actId="20577"/>
          <ac:spMkLst>
            <pc:docMk/>
            <pc:sldMk cId="23539577" sldId="290"/>
            <ac:spMk id="6" creationId="{BD94F703-9C28-CF47-924A-6413E97ACF4A}"/>
          </ac:spMkLst>
        </pc:spChg>
        <pc:spChg chg="del">
          <ac:chgData name="Ivan Kukulevskyi" userId="32afea86-1a00-4915-9af0-01f6fa7e64f0" providerId="ADAL" clId="{11817A69-26FD-C141-B9D2-F2DB16C38D5E}" dt="2019-04-07T16:48:44.291" v="1285" actId="478"/>
          <ac:spMkLst>
            <pc:docMk/>
            <pc:sldMk cId="23539577" sldId="290"/>
            <ac:spMk id="8" creationId="{DC43A882-699B-C346-B486-33942909FFCF}"/>
          </ac:spMkLst>
        </pc:spChg>
        <pc:graphicFrameChg chg="add del mod modGraphic">
          <ac:chgData name="Ivan Kukulevskyi" userId="32afea86-1a00-4915-9af0-01f6fa7e64f0" providerId="ADAL" clId="{11817A69-26FD-C141-B9D2-F2DB16C38D5E}" dt="2019-04-07T16:52:32.468" v="1312" actId="478"/>
          <ac:graphicFrameMkLst>
            <pc:docMk/>
            <pc:sldMk cId="23539577" sldId="290"/>
            <ac:graphicFrameMk id="9" creationId="{2C0F1A38-1C83-E945-B221-2B31DE545D1D}"/>
          </ac:graphicFrameMkLst>
        </pc:graphicFrameChg>
        <pc:picChg chg="del">
          <ac:chgData name="Ivan Kukulevskyi" userId="32afea86-1a00-4915-9af0-01f6fa7e64f0" providerId="ADAL" clId="{11817A69-26FD-C141-B9D2-F2DB16C38D5E}" dt="2019-04-07T16:48:25.957" v="1280" actId="478"/>
          <ac:picMkLst>
            <pc:docMk/>
            <pc:sldMk cId="23539577" sldId="290"/>
            <ac:picMk id="5" creationId="{E28A3662-ED70-8B4B-8215-B066A0A2E83D}"/>
          </ac:picMkLst>
        </pc:picChg>
        <pc:picChg chg="add mod">
          <ac:chgData name="Ivan Kukulevskyi" userId="32afea86-1a00-4915-9af0-01f6fa7e64f0" providerId="ADAL" clId="{11817A69-26FD-C141-B9D2-F2DB16C38D5E}" dt="2019-04-07T16:56:40.634" v="1341" actId="1076"/>
          <ac:picMkLst>
            <pc:docMk/>
            <pc:sldMk cId="23539577" sldId="290"/>
            <ac:picMk id="10" creationId="{C6F77424-1F60-154F-90B3-5EEC3D8EAE50}"/>
          </ac:picMkLst>
        </pc:picChg>
        <pc:picChg chg="add del mod">
          <ac:chgData name="Ivan Kukulevskyi" userId="32afea86-1a00-4915-9af0-01f6fa7e64f0" providerId="ADAL" clId="{11817A69-26FD-C141-B9D2-F2DB16C38D5E}" dt="2019-04-07T16:51:57.460" v="1303" actId="478"/>
          <ac:picMkLst>
            <pc:docMk/>
            <pc:sldMk cId="23539577" sldId="290"/>
            <ac:picMk id="3074" creationId="{120A9B2D-7DC5-424B-8DD5-4CDF43659923}"/>
          </ac:picMkLst>
        </pc:picChg>
      </pc:sldChg>
      <pc:sldChg chg="modSp add ord">
        <pc:chgData name="Ivan Kukulevskyi" userId="32afea86-1a00-4915-9af0-01f6fa7e64f0" providerId="ADAL" clId="{11817A69-26FD-C141-B9D2-F2DB16C38D5E}" dt="2019-04-07T20:43:39.949" v="2950" actId="20577"/>
        <pc:sldMkLst>
          <pc:docMk/>
          <pc:sldMk cId="579227783" sldId="294"/>
        </pc:sldMkLst>
        <pc:spChg chg="mod">
          <ac:chgData name="Ivan Kukulevskyi" userId="32afea86-1a00-4915-9af0-01f6fa7e64f0" providerId="ADAL" clId="{11817A69-26FD-C141-B9D2-F2DB16C38D5E}" dt="2019-04-07T17:38:38.259" v="2234" actId="20577"/>
          <ac:spMkLst>
            <pc:docMk/>
            <pc:sldMk cId="579227783" sldId="294"/>
            <ac:spMk id="2" creationId="{00000000-0000-0000-0000-000000000000}"/>
          </ac:spMkLst>
        </pc:spChg>
        <pc:spChg chg="mod">
          <ac:chgData name="Ivan Kukulevskyi" userId="32afea86-1a00-4915-9af0-01f6fa7e64f0" providerId="ADAL" clId="{11817A69-26FD-C141-B9D2-F2DB16C38D5E}" dt="2019-04-07T20:43:39.949" v="2950" actId="20577"/>
          <ac:spMkLst>
            <pc:docMk/>
            <pc:sldMk cId="579227783" sldId="294"/>
            <ac:spMk id="6" creationId="{BD94F703-9C28-CF47-924A-6413E97ACF4A}"/>
          </ac:spMkLst>
        </pc:spChg>
      </pc:sldChg>
      <pc:sldMasterChg chg="modSldLayout">
        <pc:chgData name="Ivan Kukulevskyi" userId="32afea86-1a00-4915-9af0-01f6fa7e64f0" providerId="ADAL" clId="{11817A69-26FD-C141-B9D2-F2DB16C38D5E}" dt="2019-04-06T19:51:20.895" v="77" actId="478"/>
        <pc:sldMasterMkLst>
          <pc:docMk/>
          <pc:sldMasterMk cId="1487230191" sldId="2147483661"/>
        </pc:sldMasterMkLst>
        <pc:sldLayoutChg chg="delSp">
          <pc:chgData name="Ivan Kukulevskyi" userId="32afea86-1a00-4915-9af0-01f6fa7e64f0" providerId="ADAL" clId="{11817A69-26FD-C141-B9D2-F2DB16C38D5E}" dt="2019-04-06T19:51:20.895" v="77" actId="478"/>
          <pc:sldLayoutMkLst>
            <pc:docMk/>
            <pc:sldMasterMk cId="1487230191" sldId="2147483661"/>
            <pc:sldLayoutMk cId="2653978089" sldId="2147483662"/>
          </pc:sldLayoutMkLst>
          <pc:spChg chg="del">
            <ac:chgData name="Ivan Kukulevskyi" userId="32afea86-1a00-4915-9af0-01f6fa7e64f0" providerId="ADAL" clId="{11817A69-26FD-C141-B9D2-F2DB16C38D5E}" dt="2019-04-06T19:51:19.249" v="76" actId="478"/>
            <ac:spMkLst>
              <pc:docMk/>
              <pc:sldMasterMk cId="1487230191" sldId="2147483661"/>
              <pc:sldLayoutMk cId="2653978089" sldId="2147483662"/>
              <ac:spMk id="6" creationId="{00000000-0000-0000-0000-000000000000}"/>
            </ac:spMkLst>
          </pc:spChg>
          <pc:picChg chg="del">
            <ac:chgData name="Ivan Kukulevskyi" userId="32afea86-1a00-4915-9af0-01f6fa7e64f0" providerId="ADAL" clId="{11817A69-26FD-C141-B9D2-F2DB16C38D5E}" dt="2019-04-06T19:51:20.895" v="77" actId="478"/>
            <ac:picMkLst>
              <pc:docMk/>
              <pc:sldMasterMk cId="1487230191" sldId="2147483661"/>
              <pc:sldLayoutMk cId="2653978089" sldId="2147483662"/>
              <ac:picMk id="5" creationId="{00000000-0000-0000-0000-000000000000}"/>
            </ac:picMkLst>
          </pc:picChg>
          <pc:picChg chg="del">
            <ac:chgData name="Ivan Kukulevskyi" userId="32afea86-1a00-4915-9af0-01f6fa7e64f0" providerId="ADAL" clId="{11817A69-26FD-C141-B9D2-F2DB16C38D5E}" dt="2019-04-06T19:48:29.647" v="57" actId="478"/>
            <ac:picMkLst>
              <pc:docMk/>
              <pc:sldMasterMk cId="1487230191" sldId="2147483661"/>
              <pc:sldLayoutMk cId="2653978089" sldId="2147483662"/>
              <ac:picMk id="9" creationId="{00000000-0000-0000-0000-000000000000}"/>
            </ac:picMkLst>
          </pc:picChg>
        </pc:sldLayoutChg>
        <pc:sldLayoutChg chg="delSp modSp">
          <pc:chgData name="Ivan Kukulevskyi" userId="32afea86-1a00-4915-9af0-01f6fa7e64f0" providerId="ADAL" clId="{11817A69-26FD-C141-B9D2-F2DB16C38D5E}" dt="2019-04-06T19:49:17.330" v="60" actId="478"/>
          <pc:sldLayoutMkLst>
            <pc:docMk/>
            <pc:sldMasterMk cId="1487230191" sldId="2147483661"/>
            <pc:sldLayoutMk cId="2992641235" sldId="2147483670"/>
          </pc:sldLayoutMkLst>
          <pc:spChg chg="del mod">
            <ac:chgData name="Ivan Kukulevskyi" userId="32afea86-1a00-4915-9af0-01f6fa7e64f0" providerId="ADAL" clId="{11817A69-26FD-C141-B9D2-F2DB16C38D5E}" dt="2019-04-06T19:49:17.330" v="60" actId="478"/>
            <ac:spMkLst>
              <pc:docMk/>
              <pc:sldMasterMk cId="1487230191" sldId="2147483661"/>
              <pc:sldLayoutMk cId="2992641235" sldId="2147483670"/>
              <ac:spMk id="9" creationId="{2581AF72-7AD6-334A-BFA2-32789379DA3D}"/>
            </ac:spMkLst>
          </pc:spChg>
          <pc:picChg chg="del">
            <ac:chgData name="Ivan Kukulevskyi" userId="32afea86-1a00-4915-9af0-01f6fa7e64f0" providerId="ADAL" clId="{11817A69-26FD-C141-B9D2-F2DB16C38D5E}" dt="2019-04-06T19:49:15.506" v="58" actId="478"/>
            <ac:picMkLst>
              <pc:docMk/>
              <pc:sldMasterMk cId="1487230191" sldId="2147483661"/>
              <pc:sldLayoutMk cId="2992641235" sldId="2147483670"/>
              <ac:picMk id="8" creationId="{00000000-0000-0000-0000-000000000000}"/>
            </ac:picMkLst>
          </pc:picChg>
        </pc:sldLayoutChg>
        <pc:sldLayoutChg chg="delSp">
          <pc:chgData name="Ivan Kukulevskyi" userId="32afea86-1a00-4915-9af0-01f6fa7e64f0" providerId="ADAL" clId="{11817A69-26FD-C141-B9D2-F2DB16C38D5E}" dt="2019-04-06T19:49:20.727" v="61" actId="478"/>
          <pc:sldLayoutMkLst>
            <pc:docMk/>
            <pc:sldMasterMk cId="1487230191" sldId="2147483661"/>
            <pc:sldLayoutMk cId="2507877046" sldId="2147483696"/>
          </pc:sldLayoutMkLst>
          <pc:spChg chg="del">
            <ac:chgData name="Ivan Kukulevskyi" userId="32afea86-1a00-4915-9af0-01f6fa7e64f0" providerId="ADAL" clId="{11817A69-26FD-C141-B9D2-F2DB16C38D5E}" dt="2019-04-06T19:49:20.727" v="61" actId="478"/>
            <ac:spMkLst>
              <pc:docMk/>
              <pc:sldMasterMk cId="1487230191" sldId="2147483661"/>
              <pc:sldLayoutMk cId="2507877046" sldId="2147483696"/>
              <ac:spMk id="2" creationId="{71E38DE0-131E-E04E-BD2E-B00FD5B34CB6}"/>
            </ac:spMkLst>
          </pc:spChg>
        </pc:sldLayoutChg>
      </pc:sldMasterChg>
      <pc:sldMasterChg chg="delSp delSldLayout">
        <pc:chgData name="Ivan Kukulevskyi" userId="32afea86-1a00-4915-9af0-01f6fa7e64f0" providerId="ADAL" clId="{11817A69-26FD-C141-B9D2-F2DB16C38D5E}" dt="2019-04-06T19:49:57.882" v="68" actId="2696"/>
        <pc:sldMasterMkLst>
          <pc:docMk/>
          <pc:sldMasterMk cId="548617574" sldId="2147483663"/>
        </pc:sldMasterMkLst>
        <pc:spChg chg="del">
          <ac:chgData name="Ivan Kukulevskyi" userId="32afea86-1a00-4915-9af0-01f6fa7e64f0" providerId="ADAL" clId="{11817A69-26FD-C141-B9D2-F2DB16C38D5E}" dt="2019-04-06T19:49:45.108" v="64" actId="478"/>
          <ac:spMkLst>
            <pc:docMk/>
            <pc:sldMasterMk cId="548617574" sldId="2147483663"/>
            <ac:spMk id="5" creationId="{8332217A-8F11-8743-849F-F8E866BEB919}"/>
          </ac:spMkLst>
        </pc:spChg>
        <pc:picChg chg="del">
          <ac:chgData name="Ivan Kukulevskyi" userId="32afea86-1a00-4915-9af0-01f6fa7e64f0" providerId="ADAL" clId="{11817A69-26FD-C141-B9D2-F2DB16C38D5E}" dt="2019-04-06T19:49:45.977" v="65" actId="478"/>
          <ac:picMkLst>
            <pc:docMk/>
            <pc:sldMasterMk cId="548617574" sldId="2147483663"/>
            <ac:picMk id="8" creationId="{00000000-0000-0000-0000-000000000000}"/>
          </ac:picMkLst>
        </pc:picChg>
      </pc:sldMasterChg>
      <pc:sldMasterChg chg="delSp">
        <pc:chgData name="Ivan Kukulevskyi" userId="32afea86-1a00-4915-9af0-01f6fa7e64f0" providerId="ADAL" clId="{11817A69-26FD-C141-B9D2-F2DB16C38D5E}" dt="2019-04-06T19:49:24.342" v="63" actId="478"/>
        <pc:sldMasterMkLst>
          <pc:docMk/>
          <pc:sldMasterMk cId="1577352991" sldId="2147483676"/>
        </pc:sldMasterMkLst>
        <pc:spChg chg="del">
          <ac:chgData name="Ivan Kukulevskyi" userId="32afea86-1a00-4915-9af0-01f6fa7e64f0" providerId="ADAL" clId="{11817A69-26FD-C141-B9D2-F2DB16C38D5E}" dt="2019-04-06T19:49:23.526" v="62" actId="478"/>
          <ac:spMkLst>
            <pc:docMk/>
            <pc:sldMasterMk cId="1577352991" sldId="2147483676"/>
            <ac:spMk id="10" creationId="{E078E00D-81AB-8847-9E12-0981E03F6A7D}"/>
          </ac:spMkLst>
        </pc:spChg>
        <pc:picChg chg="del">
          <ac:chgData name="Ivan Kukulevskyi" userId="32afea86-1a00-4915-9af0-01f6fa7e64f0" providerId="ADAL" clId="{11817A69-26FD-C141-B9D2-F2DB16C38D5E}" dt="2019-04-06T19:49:24.342" v="63" actId="478"/>
          <ac:picMkLst>
            <pc:docMk/>
            <pc:sldMasterMk cId="1577352991" sldId="2147483676"/>
            <ac:picMk id="8" creationId="{00000000-0000-0000-0000-000000000000}"/>
          </ac:picMkLst>
        </pc:picChg>
      </pc:sldMasterChg>
    </pc:docChg>
  </pc:docChgLst>
  <pc:docChgLst>
    <pc:chgData name="Ivan Kukulevskyi" userId="32afea86-1a00-4915-9af0-01f6fa7e64f0" providerId="ADAL" clId="{0F70A0FA-C302-4F74-B03F-129A3ADA2590}"/>
    <pc:docChg chg="undo custSel addSld delSld modSld">
      <pc:chgData name="Ivan Kukulevskyi" userId="32afea86-1a00-4915-9af0-01f6fa7e64f0" providerId="ADAL" clId="{0F70A0FA-C302-4F74-B03F-129A3ADA2590}" dt="2019-04-19T15:51:50.652" v="105" actId="14100"/>
      <pc:docMkLst>
        <pc:docMk/>
      </pc:docMkLst>
      <pc:sldChg chg="modSp">
        <pc:chgData name="Ivan Kukulevskyi" userId="32afea86-1a00-4915-9af0-01f6fa7e64f0" providerId="ADAL" clId="{0F70A0FA-C302-4F74-B03F-129A3ADA2590}" dt="2019-04-18T10:19:29.342" v="1" actId="20577"/>
        <pc:sldMkLst>
          <pc:docMk/>
          <pc:sldMk cId="1733196742" sldId="256"/>
        </pc:sldMkLst>
        <pc:spChg chg="mod">
          <ac:chgData name="Ivan Kukulevskyi" userId="32afea86-1a00-4915-9af0-01f6fa7e64f0" providerId="ADAL" clId="{0F70A0FA-C302-4F74-B03F-129A3ADA2590}" dt="2019-04-18T10:19:29.342" v="1" actId="20577"/>
          <ac:spMkLst>
            <pc:docMk/>
            <pc:sldMk cId="1733196742" sldId="256"/>
            <ac:spMk id="4" creationId="{00000000-0000-0000-0000-000000000000}"/>
          </ac:spMkLst>
        </pc:spChg>
      </pc:sldChg>
      <pc:sldChg chg="modSp">
        <pc:chgData name="Ivan Kukulevskyi" userId="32afea86-1a00-4915-9af0-01f6fa7e64f0" providerId="ADAL" clId="{0F70A0FA-C302-4F74-B03F-129A3ADA2590}" dt="2019-04-18T10:19:38.391" v="3" actId="113"/>
        <pc:sldMkLst>
          <pc:docMk/>
          <pc:sldMk cId="2487192449" sldId="262"/>
        </pc:sldMkLst>
        <pc:spChg chg="mod">
          <ac:chgData name="Ivan Kukulevskyi" userId="32afea86-1a00-4915-9af0-01f6fa7e64f0" providerId="ADAL" clId="{0F70A0FA-C302-4F74-B03F-129A3ADA2590}" dt="2019-04-18T10:19:38.391" v="3" actId="113"/>
          <ac:spMkLst>
            <pc:docMk/>
            <pc:sldMk cId="2487192449" sldId="262"/>
            <ac:spMk id="4" creationId="{00000000-0000-0000-0000-000000000000}"/>
          </ac:spMkLst>
        </pc:spChg>
      </pc:sldChg>
      <pc:sldChg chg="modSp">
        <pc:chgData name="Ivan Kukulevskyi" userId="32afea86-1a00-4915-9af0-01f6fa7e64f0" providerId="ADAL" clId="{0F70A0FA-C302-4F74-B03F-129A3ADA2590}" dt="2019-04-18T10:20:05.241" v="6" actId="2710"/>
        <pc:sldMkLst>
          <pc:docMk/>
          <pc:sldMk cId="1898909592" sldId="289"/>
        </pc:sldMkLst>
        <pc:spChg chg="mod">
          <ac:chgData name="Ivan Kukulevskyi" userId="32afea86-1a00-4915-9af0-01f6fa7e64f0" providerId="ADAL" clId="{0F70A0FA-C302-4F74-B03F-129A3ADA2590}" dt="2019-04-18T10:20:05.241" v="6" actId="2710"/>
          <ac:spMkLst>
            <pc:docMk/>
            <pc:sldMk cId="1898909592" sldId="289"/>
            <ac:spMk id="4" creationId="{00000000-0000-0000-0000-000000000000}"/>
          </ac:spMkLst>
        </pc:spChg>
      </pc:sldChg>
      <pc:sldChg chg="modSp">
        <pc:chgData name="Ivan Kukulevskyi" userId="32afea86-1a00-4915-9af0-01f6fa7e64f0" providerId="ADAL" clId="{0F70A0FA-C302-4F74-B03F-129A3ADA2590}" dt="2019-04-18T10:22:56.877" v="50" actId="113"/>
        <pc:sldMkLst>
          <pc:docMk/>
          <pc:sldMk cId="23539577" sldId="290"/>
        </pc:sldMkLst>
        <pc:spChg chg="mod">
          <ac:chgData name="Ivan Kukulevskyi" userId="32afea86-1a00-4915-9af0-01f6fa7e64f0" providerId="ADAL" clId="{0F70A0FA-C302-4F74-B03F-129A3ADA2590}" dt="2019-04-18T10:22:56.877" v="50" actId="113"/>
          <ac:spMkLst>
            <pc:docMk/>
            <pc:sldMk cId="23539577" sldId="290"/>
            <ac:spMk id="2" creationId="{00000000-0000-0000-0000-000000000000}"/>
          </ac:spMkLst>
        </pc:spChg>
        <pc:spChg chg="mod">
          <ac:chgData name="Ivan Kukulevskyi" userId="32afea86-1a00-4915-9af0-01f6fa7e64f0" providerId="ADAL" clId="{0F70A0FA-C302-4F74-B03F-129A3ADA2590}" dt="2019-04-18T10:21:48.244" v="42" actId="2711"/>
          <ac:spMkLst>
            <pc:docMk/>
            <pc:sldMk cId="23539577" sldId="290"/>
            <ac:spMk id="5" creationId="{F04726E6-B415-B24B-BF52-E463F8D283DF}"/>
          </ac:spMkLst>
        </pc:spChg>
      </pc:sldChg>
      <pc:sldChg chg="modSp">
        <pc:chgData name="Ivan Kukulevskyi" userId="32afea86-1a00-4915-9af0-01f6fa7e64f0" providerId="ADAL" clId="{0F70A0FA-C302-4F74-B03F-129A3ADA2590}" dt="2019-04-18T10:21:07.572" v="35" actId="20577"/>
        <pc:sldMkLst>
          <pc:docMk/>
          <pc:sldMk cId="579227783" sldId="294"/>
        </pc:sldMkLst>
        <pc:spChg chg="mod">
          <ac:chgData name="Ivan Kukulevskyi" userId="32afea86-1a00-4915-9af0-01f6fa7e64f0" providerId="ADAL" clId="{0F70A0FA-C302-4F74-B03F-129A3ADA2590}" dt="2019-04-18T10:20:53.305" v="23" actId="20577"/>
          <ac:spMkLst>
            <pc:docMk/>
            <pc:sldMk cId="579227783" sldId="294"/>
            <ac:spMk id="2" creationId="{00000000-0000-0000-0000-000000000000}"/>
          </ac:spMkLst>
        </pc:spChg>
        <pc:spChg chg="mod">
          <ac:chgData name="Ivan Kukulevskyi" userId="32afea86-1a00-4915-9af0-01f6fa7e64f0" providerId="ADAL" clId="{0F70A0FA-C302-4F74-B03F-129A3ADA2590}" dt="2019-04-18T10:21:07.572" v="35" actId="20577"/>
          <ac:spMkLst>
            <pc:docMk/>
            <pc:sldMk cId="579227783" sldId="294"/>
            <ac:spMk id="6" creationId="{BD94F703-9C28-CF47-924A-6413E97ACF4A}"/>
          </ac:spMkLst>
        </pc:spChg>
      </pc:sldChg>
      <pc:sldChg chg="modSp add">
        <pc:chgData name="Ivan Kukulevskyi" userId="32afea86-1a00-4915-9af0-01f6fa7e64f0" providerId="ADAL" clId="{0F70A0FA-C302-4F74-B03F-129A3ADA2590}" dt="2019-04-18T10:22:23.288" v="48" actId="2711"/>
        <pc:sldMkLst>
          <pc:docMk/>
          <pc:sldMk cId="2543922239" sldId="329"/>
        </pc:sldMkLst>
        <pc:spChg chg="mod">
          <ac:chgData name="Ivan Kukulevskyi" userId="32afea86-1a00-4915-9af0-01f6fa7e64f0" providerId="ADAL" clId="{0F70A0FA-C302-4F74-B03F-129A3ADA2590}" dt="2019-04-18T10:22:09.577" v="45" actId="2711"/>
          <ac:spMkLst>
            <pc:docMk/>
            <pc:sldMk cId="2543922239" sldId="329"/>
            <ac:spMk id="2" creationId="{00000000-0000-0000-0000-000000000000}"/>
          </ac:spMkLst>
        </pc:spChg>
        <pc:spChg chg="mod">
          <ac:chgData name="Ivan Kukulevskyi" userId="32afea86-1a00-4915-9af0-01f6fa7e64f0" providerId="ADAL" clId="{0F70A0FA-C302-4F74-B03F-129A3ADA2590}" dt="2019-04-18T10:22:23.288" v="48" actId="2711"/>
          <ac:spMkLst>
            <pc:docMk/>
            <pc:sldMk cId="2543922239" sldId="329"/>
            <ac:spMk id="5" creationId="{F04726E6-B415-B24B-BF52-E463F8D283DF}"/>
          </ac:spMkLst>
        </pc:spChg>
      </pc:sldChg>
      <pc:sldChg chg="modSp add">
        <pc:chgData name="Ivan Kukulevskyi" userId="32afea86-1a00-4915-9af0-01f6fa7e64f0" providerId="ADAL" clId="{0F70A0FA-C302-4F74-B03F-129A3ADA2590}" dt="2019-04-18T10:23:16.419" v="57" actId="20577"/>
        <pc:sldMkLst>
          <pc:docMk/>
          <pc:sldMk cId="3178264497" sldId="330"/>
        </pc:sldMkLst>
        <pc:spChg chg="mod">
          <ac:chgData name="Ivan Kukulevskyi" userId="32afea86-1a00-4915-9af0-01f6fa7e64f0" providerId="ADAL" clId="{0F70A0FA-C302-4F74-B03F-129A3ADA2590}" dt="2019-04-18T10:23:02.032" v="51" actId="113"/>
          <ac:spMkLst>
            <pc:docMk/>
            <pc:sldMk cId="3178264497" sldId="330"/>
            <ac:spMk id="2" creationId="{00000000-0000-0000-0000-000000000000}"/>
          </ac:spMkLst>
        </pc:spChg>
        <pc:spChg chg="mod">
          <ac:chgData name="Ivan Kukulevskyi" userId="32afea86-1a00-4915-9af0-01f6fa7e64f0" providerId="ADAL" clId="{0F70A0FA-C302-4F74-B03F-129A3ADA2590}" dt="2019-04-18T10:23:16.419" v="57" actId="20577"/>
          <ac:spMkLst>
            <pc:docMk/>
            <pc:sldMk cId="3178264497" sldId="330"/>
            <ac:spMk id="5" creationId="{F04726E6-B415-B24B-BF52-E463F8D283DF}"/>
          </ac:spMkLst>
        </pc:spChg>
      </pc:sldChg>
      <pc:sldChg chg="addSp modSp add">
        <pc:chgData name="Ivan Kukulevskyi" userId="32afea86-1a00-4915-9af0-01f6fa7e64f0" providerId="ADAL" clId="{0F70A0FA-C302-4F74-B03F-129A3ADA2590}" dt="2019-04-19T15:51:50.652" v="105" actId="14100"/>
        <pc:sldMkLst>
          <pc:docMk/>
          <pc:sldMk cId="43597286" sldId="331"/>
        </pc:sldMkLst>
        <pc:spChg chg="mod">
          <ac:chgData name="Ivan Kukulevskyi" userId="32afea86-1a00-4915-9af0-01f6fa7e64f0" providerId="ADAL" clId="{0F70A0FA-C302-4F74-B03F-129A3ADA2590}" dt="2019-04-18T10:23:41.232" v="62" actId="2711"/>
          <ac:spMkLst>
            <pc:docMk/>
            <pc:sldMk cId="43597286" sldId="331"/>
            <ac:spMk id="5" creationId="{F04726E6-B415-B24B-BF52-E463F8D283DF}"/>
          </ac:spMkLst>
        </pc:spChg>
        <pc:picChg chg="add mod">
          <ac:chgData name="Ivan Kukulevskyi" userId="32afea86-1a00-4915-9af0-01f6fa7e64f0" providerId="ADAL" clId="{0F70A0FA-C302-4F74-B03F-129A3ADA2590}" dt="2019-04-19T15:51:46.837" v="103" actId="14100"/>
          <ac:picMkLst>
            <pc:docMk/>
            <pc:sldMk cId="43597286" sldId="331"/>
            <ac:picMk id="6" creationId="{B51171AC-9226-48AA-8B60-D48798166A7A}"/>
          </ac:picMkLst>
        </pc:picChg>
        <pc:picChg chg="add mod">
          <ac:chgData name="Ivan Kukulevskyi" userId="32afea86-1a00-4915-9af0-01f6fa7e64f0" providerId="ADAL" clId="{0F70A0FA-C302-4F74-B03F-129A3ADA2590}" dt="2019-04-19T15:51:50.652" v="105" actId="14100"/>
          <ac:picMkLst>
            <pc:docMk/>
            <pc:sldMk cId="43597286" sldId="331"/>
            <ac:picMk id="8" creationId="{CF5F80DD-D521-4DDD-914B-009F1D434968}"/>
          </ac:picMkLst>
        </pc:picChg>
      </pc:sldChg>
      <pc:sldChg chg="addSp modSp add">
        <pc:chgData name="Ivan Kukulevskyi" userId="32afea86-1a00-4915-9af0-01f6fa7e64f0" providerId="ADAL" clId="{0F70A0FA-C302-4F74-B03F-129A3ADA2590}" dt="2019-04-18T11:11:38.480" v="72" actId="2711"/>
        <pc:sldMkLst>
          <pc:docMk/>
          <pc:sldMk cId="1393713064" sldId="332"/>
        </pc:sldMkLst>
        <pc:spChg chg="mod">
          <ac:chgData name="Ivan Kukulevskyi" userId="32afea86-1a00-4915-9af0-01f6fa7e64f0" providerId="ADAL" clId="{0F70A0FA-C302-4F74-B03F-129A3ADA2590}" dt="2019-04-18T10:24:22.138" v="68" actId="2711"/>
          <ac:spMkLst>
            <pc:docMk/>
            <pc:sldMk cId="1393713064" sldId="332"/>
            <ac:spMk id="2" creationId="{00000000-0000-0000-0000-000000000000}"/>
          </ac:spMkLst>
        </pc:spChg>
        <pc:spChg chg="mod">
          <ac:chgData name="Ivan Kukulevskyi" userId="32afea86-1a00-4915-9af0-01f6fa7e64f0" providerId="ADAL" clId="{0F70A0FA-C302-4F74-B03F-129A3ADA2590}" dt="2019-04-18T11:11:38.480" v="72" actId="2711"/>
          <ac:spMkLst>
            <pc:docMk/>
            <pc:sldMk cId="1393713064" sldId="332"/>
            <ac:spMk id="5" creationId="{F04726E6-B415-B24B-BF52-E463F8D283DF}"/>
          </ac:spMkLst>
        </pc:spChg>
        <pc:picChg chg="add mod">
          <ac:chgData name="Ivan Kukulevskyi" userId="32afea86-1a00-4915-9af0-01f6fa7e64f0" providerId="ADAL" clId="{0F70A0FA-C302-4F74-B03F-129A3ADA2590}" dt="2019-04-18T11:11:33.658" v="71" actId="1076"/>
          <ac:picMkLst>
            <pc:docMk/>
            <pc:sldMk cId="1393713064" sldId="332"/>
            <ac:picMk id="6" creationId="{07854459-F7BE-4679-8ACC-0A71E0EDFF39}"/>
          </ac:picMkLst>
        </pc:picChg>
      </pc:sldChg>
      <pc:sldChg chg="modSp add">
        <pc:chgData name="Ivan Kukulevskyi" userId="32afea86-1a00-4915-9af0-01f6fa7e64f0" providerId="ADAL" clId="{0F70A0FA-C302-4F74-B03F-129A3ADA2590}" dt="2019-04-18T11:12:16.695" v="83" actId="5793"/>
        <pc:sldMkLst>
          <pc:docMk/>
          <pc:sldMk cId="28956383" sldId="333"/>
        </pc:sldMkLst>
        <pc:spChg chg="mod">
          <ac:chgData name="Ivan Kukulevskyi" userId="32afea86-1a00-4915-9af0-01f6fa7e64f0" providerId="ADAL" clId="{0F70A0FA-C302-4F74-B03F-129A3ADA2590}" dt="2019-04-18T11:11:55.342" v="76" actId="2711"/>
          <ac:spMkLst>
            <pc:docMk/>
            <pc:sldMk cId="28956383" sldId="333"/>
            <ac:spMk id="2" creationId="{00000000-0000-0000-0000-000000000000}"/>
          </ac:spMkLst>
        </pc:spChg>
        <pc:spChg chg="mod">
          <ac:chgData name="Ivan Kukulevskyi" userId="32afea86-1a00-4915-9af0-01f6fa7e64f0" providerId="ADAL" clId="{0F70A0FA-C302-4F74-B03F-129A3ADA2590}" dt="2019-04-18T11:12:16.695" v="83" actId="5793"/>
          <ac:spMkLst>
            <pc:docMk/>
            <pc:sldMk cId="28956383" sldId="333"/>
            <ac:spMk id="5" creationId="{F04726E6-B415-B24B-BF52-E463F8D283DF}"/>
          </ac:spMkLst>
        </pc:spChg>
      </pc:sldChg>
      <pc:sldChg chg="modSp add">
        <pc:chgData name="Ivan Kukulevskyi" userId="32afea86-1a00-4915-9af0-01f6fa7e64f0" providerId="ADAL" clId="{0F70A0FA-C302-4F74-B03F-129A3ADA2590}" dt="2019-04-18T11:13:08.935" v="92" actId="14100"/>
        <pc:sldMkLst>
          <pc:docMk/>
          <pc:sldMk cId="3788206163" sldId="334"/>
        </pc:sldMkLst>
        <pc:spChg chg="mod">
          <ac:chgData name="Ivan Kukulevskyi" userId="32afea86-1a00-4915-9af0-01f6fa7e64f0" providerId="ADAL" clId="{0F70A0FA-C302-4F74-B03F-129A3ADA2590}" dt="2019-04-18T11:12:38.806" v="87" actId="113"/>
          <ac:spMkLst>
            <pc:docMk/>
            <pc:sldMk cId="3788206163" sldId="334"/>
            <ac:spMk id="2" creationId="{00000000-0000-0000-0000-000000000000}"/>
          </ac:spMkLst>
        </pc:spChg>
        <pc:spChg chg="mod">
          <ac:chgData name="Ivan Kukulevskyi" userId="32afea86-1a00-4915-9af0-01f6fa7e64f0" providerId="ADAL" clId="{0F70A0FA-C302-4F74-B03F-129A3ADA2590}" dt="2019-04-18T11:13:08.935" v="92" actId="14100"/>
          <ac:spMkLst>
            <pc:docMk/>
            <pc:sldMk cId="3788206163" sldId="334"/>
            <ac:spMk id="5" creationId="{F04726E6-B415-B24B-BF52-E463F8D283DF}"/>
          </ac:spMkLst>
        </pc:spChg>
      </pc:sldChg>
      <pc:sldChg chg="modSp add">
        <pc:chgData name="Ivan Kukulevskyi" userId="32afea86-1a00-4915-9af0-01f6fa7e64f0" providerId="ADAL" clId="{0F70A0FA-C302-4F74-B03F-129A3ADA2590}" dt="2019-04-18T11:13:35.417" v="100" actId="5793"/>
        <pc:sldMkLst>
          <pc:docMk/>
          <pc:sldMk cId="1430024784" sldId="335"/>
        </pc:sldMkLst>
        <pc:spChg chg="mod">
          <ac:chgData name="Ivan Kukulevskyi" userId="32afea86-1a00-4915-9af0-01f6fa7e64f0" providerId="ADAL" clId="{0F70A0FA-C302-4F74-B03F-129A3ADA2590}" dt="2019-04-18T11:13:20.764" v="95" actId="2711"/>
          <ac:spMkLst>
            <pc:docMk/>
            <pc:sldMk cId="1430024784" sldId="335"/>
            <ac:spMk id="2" creationId="{00000000-0000-0000-0000-000000000000}"/>
          </ac:spMkLst>
        </pc:spChg>
        <pc:spChg chg="mod">
          <ac:chgData name="Ivan Kukulevskyi" userId="32afea86-1a00-4915-9af0-01f6fa7e64f0" providerId="ADAL" clId="{0F70A0FA-C302-4F74-B03F-129A3ADA2590}" dt="2019-04-18T11:13:35.417" v="100" actId="5793"/>
          <ac:spMkLst>
            <pc:docMk/>
            <pc:sldMk cId="1430024784" sldId="335"/>
            <ac:spMk id="5" creationId="{F04726E6-B415-B24B-BF52-E463F8D283D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a:t>
            </a:fld>
            <a:endParaRPr lang="en-US"/>
          </a:p>
        </p:txBody>
      </p:sp>
    </p:spTree>
    <p:extLst>
      <p:ext uri="{BB962C8B-B14F-4D97-AF65-F5344CB8AC3E}">
        <p14:creationId xmlns:p14="http://schemas.microsoft.com/office/powerpoint/2010/main" val="516245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1870932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a:t>
            </a:fld>
            <a:endParaRPr lang="en-US"/>
          </a:p>
        </p:txBody>
      </p:sp>
    </p:spTree>
    <p:extLst>
      <p:ext uri="{BB962C8B-B14F-4D97-AF65-F5344CB8AC3E}">
        <p14:creationId xmlns:p14="http://schemas.microsoft.com/office/powerpoint/2010/main" val="210698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10</a:t>
            </a:fld>
            <a:endParaRPr lang="en-US"/>
          </a:p>
        </p:txBody>
      </p:sp>
    </p:spTree>
    <p:extLst>
      <p:ext uri="{BB962C8B-B14F-4D97-AF65-F5344CB8AC3E}">
        <p14:creationId xmlns:p14="http://schemas.microsoft.com/office/powerpoint/2010/main" val="2875574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11</a:t>
            </a:fld>
            <a:endParaRPr lang="en-US"/>
          </a:p>
        </p:txBody>
      </p:sp>
    </p:spTree>
    <p:extLst>
      <p:ext uri="{BB962C8B-B14F-4D97-AF65-F5344CB8AC3E}">
        <p14:creationId xmlns:p14="http://schemas.microsoft.com/office/powerpoint/2010/main" val="333358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12</a:t>
            </a:fld>
            <a:endParaRPr lang="en-US"/>
          </a:p>
        </p:txBody>
      </p:sp>
    </p:spTree>
    <p:extLst>
      <p:ext uri="{BB962C8B-B14F-4D97-AF65-F5344CB8AC3E}">
        <p14:creationId xmlns:p14="http://schemas.microsoft.com/office/powerpoint/2010/main" val="1302071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4128235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14</a:t>
            </a:fld>
            <a:endParaRPr lang="en-US"/>
          </a:p>
        </p:txBody>
      </p:sp>
    </p:spTree>
    <p:extLst>
      <p:ext uri="{BB962C8B-B14F-4D97-AF65-F5344CB8AC3E}">
        <p14:creationId xmlns:p14="http://schemas.microsoft.com/office/powerpoint/2010/main" val="1957347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command runs an </a:t>
            </a:r>
            <a:r>
              <a:rPr lang="en-US">
                <a:highlight>
                  <a:srgbClr val="C0C0C0"/>
                </a:highlight>
              </a:rPr>
              <a:t>ubuntu</a:t>
            </a:r>
            <a:r>
              <a:rPr lang="en-US"/>
              <a:t> container, attaches interactively to your local command-line session, and runs </a:t>
            </a:r>
            <a:r>
              <a:rPr lang="en-US">
                <a:highlight>
                  <a:srgbClr val="C0C0C0"/>
                </a:highlight>
              </a:rPr>
              <a:t>/bin/bash</a:t>
            </a:r>
            <a:r>
              <a:rPr lang="en-US"/>
              <a:t>.</a:t>
            </a:r>
          </a:p>
          <a:p>
            <a:r>
              <a:rPr lang="en-US">
                <a:highlight>
                  <a:srgbClr val="C0C0C0"/>
                </a:highlight>
              </a:rPr>
              <a:t>$ docker run -</a:t>
            </a:r>
            <a:r>
              <a:rPr lang="en-US" err="1">
                <a:highlight>
                  <a:srgbClr val="C0C0C0"/>
                </a:highlight>
              </a:rPr>
              <a:t>i</a:t>
            </a:r>
            <a:r>
              <a:rPr lang="en-US">
                <a:highlight>
                  <a:srgbClr val="C0C0C0"/>
                </a:highlight>
              </a:rPr>
              <a:t> -t ubuntu /bin/bash</a:t>
            </a:r>
          </a:p>
          <a:p>
            <a:r>
              <a:rPr lang="en-US"/>
              <a:t>When you run this command, the following happens (assuming you are using the default registry configuration):</a:t>
            </a:r>
          </a:p>
          <a:p>
            <a:pPr marL="514350" indent="-514350">
              <a:buFont typeface="+mj-lt"/>
              <a:buAutoNum type="arabicPeriod"/>
            </a:pPr>
            <a:r>
              <a:rPr lang="en-US"/>
              <a:t>If you do not have the </a:t>
            </a:r>
            <a:r>
              <a:rPr lang="en-US">
                <a:highlight>
                  <a:srgbClr val="C0C0C0"/>
                </a:highlight>
              </a:rPr>
              <a:t>ubuntu</a:t>
            </a:r>
            <a:r>
              <a:rPr lang="en-US"/>
              <a:t> image locally, Docker pulls it from your configured registry, as though you had run </a:t>
            </a:r>
            <a:r>
              <a:rPr lang="en-US">
                <a:highlight>
                  <a:srgbClr val="C0C0C0"/>
                </a:highlight>
              </a:rPr>
              <a:t>docker pull ubuntu</a:t>
            </a:r>
            <a:r>
              <a:rPr lang="en-US"/>
              <a:t> manually.</a:t>
            </a:r>
          </a:p>
          <a:p>
            <a:pPr marL="514350" indent="-514350">
              <a:buFont typeface="+mj-lt"/>
              <a:buAutoNum type="arabicPeriod"/>
            </a:pPr>
            <a:r>
              <a:rPr lang="en-US"/>
              <a:t>Docker creates a new container, as though you had run a </a:t>
            </a:r>
            <a:r>
              <a:rPr lang="en-US">
                <a:highlight>
                  <a:srgbClr val="C0C0C0"/>
                </a:highlight>
              </a:rPr>
              <a:t>docker container create</a:t>
            </a:r>
            <a:r>
              <a:rPr lang="en-US"/>
              <a:t> command manually.</a:t>
            </a:r>
          </a:p>
          <a:p>
            <a:pPr marL="514350" indent="-514350">
              <a:buFont typeface="+mj-lt"/>
              <a:buAutoNum type="arabicPeriod"/>
            </a:pPr>
            <a:r>
              <a:rPr lang="en-US"/>
              <a:t>Docker allocates a read-write filesystem to the container, as its final layer. This allows a running container to create or modify files and directories in its local filesystem.</a:t>
            </a:r>
          </a:p>
          <a:p>
            <a:pPr marL="514350" indent="-514350">
              <a:buFont typeface="+mj-lt"/>
              <a:buAutoNum type="arabicPeriod"/>
            </a:pPr>
            <a:r>
              <a:rPr lang="en-US"/>
              <a:t>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pPr marL="514350" indent="-514350">
              <a:buFont typeface="+mj-lt"/>
              <a:buAutoNum type="arabicPeriod"/>
            </a:pPr>
            <a:r>
              <a:rPr lang="en-US"/>
              <a:t>Docker starts the container and executes </a:t>
            </a:r>
            <a:r>
              <a:rPr lang="en-US">
                <a:highlight>
                  <a:srgbClr val="C0C0C0"/>
                </a:highlight>
              </a:rPr>
              <a:t>/bin/bash</a:t>
            </a:r>
            <a:r>
              <a:rPr lang="en-US"/>
              <a:t>. Because the container is running interactively and attached to your terminal (due to the </a:t>
            </a:r>
            <a:r>
              <a:rPr lang="en-US">
                <a:highlight>
                  <a:srgbClr val="C0C0C0"/>
                </a:highlight>
              </a:rPr>
              <a:t>-</a:t>
            </a:r>
            <a:r>
              <a:rPr lang="en-US" err="1">
                <a:highlight>
                  <a:srgbClr val="C0C0C0"/>
                </a:highlight>
              </a:rPr>
              <a:t>i</a:t>
            </a:r>
            <a:r>
              <a:rPr lang="en-US"/>
              <a:t> and </a:t>
            </a:r>
            <a:r>
              <a:rPr lang="en-US">
                <a:highlight>
                  <a:srgbClr val="C0C0C0"/>
                </a:highlight>
              </a:rPr>
              <a:t>-t</a:t>
            </a:r>
            <a:r>
              <a:rPr lang="en-US"/>
              <a:t> flags), you can provide input using your keyboard while the output is logged to your terminal.</a:t>
            </a:r>
          </a:p>
          <a:p>
            <a:pPr marL="514350" indent="-514350">
              <a:buFont typeface="+mj-lt"/>
              <a:buAutoNum type="arabicPeriod"/>
            </a:pPr>
            <a:r>
              <a:rPr lang="en-US"/>
              <a:t>When you type </a:t>
            </a:r>
            <a:r>
              <a:rPr lang="en-US">
                <a:highlight>
                  <a:srgbClr val="C0C0C0"/>
                </a:highlight>
              </a:rPr>
              <a:t>exit</a:t>
            </a:r>
            <a:r>
              <a:rPr lang="en-US"/>
              <a:t> to terminate the </a:t>
            </a:r>
            <a:r>
              <a:rPr lang="en-US">
                <a:highlight>
                  <a:srgbClr val="C0C0C0"/>
                </a:highlight>
              </a:rPr>
              <a:t>/bin/bash</a:t>
            </a:r>
            <a:r>
              <a:rPr lang="en-US"/>
              <a:t> command, the container stops but is not removed. You can start it again or remove it.</a:t>
            </a:r>
            <a:endParaRPr lang="ru-RU"/>
          </a:p>
          <a:p>
            <a:r>
              <a:rPr lang="en-US"/>
              <a:t>Create the docker group.</a:t>
            </a:r>
          </a:p>
          <a:p>
            <a:pPr marL="457200" lvl="1" indent="0">
              <a:buNone/>
            </a:pPr>
            <a:r>
              <a:rPr lang="en-US" err="1"/>
              <a:t>sudo</a:t>
            </a:r>
            <a:r>
              <a:rPr lang="en-US"/>
              <a:t> </a:t>
            </a:r>
            <a:r>
              <a:rPr lang="en-US" err="1"/>
              <a:t>groupadd</a:t>
            </a:r>
            <a:r>
              <a:rPr lang="en-US"/>
              <a:t> docker</a:t>
            </a:r>
          </a:p>
          <a:p>
            <a:r>
              <a:rPr lang="en-US"/>
              <a:t>Add your user to the docker group.</a:t>
            </a:r>
          </a:p>
          <a:p>
            <a:pPr marL="457200" lvl="1" indent="0">
              <a:buNone/>
            </a:pPr>
            <a:r>
              <a:rPr lang="de-DE" err="1"/>
              <a:t>sudo</a:t>
            </a:r>
            <a:r>
              <a:rPr lang="de-DE"/>
              <a:t> </a:t>
            </a:r>
            <a:r>
              <a:rPr lang="de-DE" err="1"/>
              <a:t>usermod</a:t>
            </a:r>
            <a:r>
              <a:rPr lang="de-DE"/>
              <a:t> -</a:t>
            </a:r>
            <a:r>
              <a:rPr lang="de-DE" err="1"/>
              <a:t>aG</a:t>
            </a:r>
            <a:r>
              <a:rPr lang="de-DE"/>
              <a:t> </a:t>
            </a:r>
            <a:r>
              <a:rPr lang="de-DE" err="1"/>
              <a:t>docker</a:t>
            </a:r>
            <a:r>
              <a:rPr lang="de-DE"/>
              <a:t> $USER</a:t>
            </a:r>
          </a:p>
          <a:p>
            <a:r>
              <a:rPr lang="en-US"/>
              <a:t>Log out and log back in so that your group membership is re-evaluated.</a:t>
            </a:r>
          </a:p>
          <a:p>
            <a:r>
              <a:rPr lang="en-US"/>
              <a:t>Verify that you can run docker commands without </a:t>
            </a:r>
            <a:r>
              <a:rPr lang="en-US" err="1"/>
              <a:t>sudo</a:t>
            </a:r>
            <a:r>
              <a:rPr lang="en-US"/>
              <a:t>.</a:t>
            </a:r>
          </a:p>
          <a:p>
            <a:pPr marL="457200" lvl="1" indent="0">
              <a:buNone/>
            </a:pPr>
            <a:r>
              <a:rPr lang="en-US"/>
              <a:t>docker run hello-world</a:t>
            </a:r>
          </a:p>
          <a:p>
            <a:r>
              <a:rPr lang="en-US"/>
              <a:t>If you initially ran Docker CLI commands using </a:t>
            </a:r>
            <a:r>
              <a:rPr lang="en-US" err="1"/>
              <a:t>sudo</a:t>
            </a:r>
            <a:r>
              <a:rPr lang="en-US"/>
              <a:t> before adding your user to the docker group, you may see the following error, which indicates that your ~/.docker/ directory was created with incorrect permissions due to the </a:t>
            </a:r>
            <a:r>
              <a:rPr lang="en-US" err="1"/>
              <a:t>sudo</a:t>
            </a:r>
            <a:r>
              <a:rPr lang="en-US"/>
              <a:t> commands.</a:t>
            </a:r>
          </a:p>
          <a:p>
            <a:pPr marL="457200" lvl="1" indent="0">
              <a:buNone/>
            </a:pPr>
            <a:r>
              <a:rPr lang="en-US"/>
              <a:t>WARNING: Error loading config file: /home/user/.docker/</a:t>
            </a:r>
            <a:r>
              <a:rPr lang="en-US" err="1"/>
              <a:t>config.json</a:t>
            </a:r>
            <a:r>
              <a:rPr lang="en-US"/>
              <a:t> -</a:t>
            </a:r>
          </a:p>
          <a:p>
            <a:pPr marL="457200" lvl="1" indent="0">
              <a:buNone/>
            </a:pPr>
            <a:r>
              <a:rPr lang="en-US"/>
              <a:t>stat /home/user/.docker/</a:t>
            </a:r>
            <a:r>
              <a:rPr lang="en-US" err="1"/>
              <a:t>config.json</a:t>
            </a:r>
            <a:r>
              <a:rPr lang="en-US"/>
              <a:t>: permission denied</a:t>
            </a:r>
          </a:p>
          <a:p>
            <a:r>
              <a:rPr lang="en-US"/>
              <a:t>To fix this problem, either remove the ~/.docker/ directory (it is recreated automatically, but any custom settings are lost), or change its ownership and permissions using the following commands:</a:t>
            </a:r>
          </a:p>
          <a:p>
            <a:endParaRPr lang="en-US"/>
          </a:p>
          <a:p>
            <a:pPr marL="457200" lvl="1" indent="0">
              <a:buNone/>
            </a:pPr>
            <a:r>
              <a:rPr lang="en-US"/>
              <a:t>$ </a:t>
            </a:r>
            <a:r>
              <a:rPr lang="en-US" err="1"/>
              <a:t>sudo</a:t>
            </a:r>
            <a:r>
              <a:rPr lang="en-US"/>
              <a:t> </a:t>
            </a:r>
            <a:r>
              <a:rPr lang="en-US" err="1"/>
              <a:t>chown</a:t>
            </a:r>
            <a:r>
              <a:rPr lang="en-US"/>
              <a:t> "$USER":"$USER" /home/"$USER"/.docker -R</a:t>
            </a:r>
          </a:p>
          <a:p>
            <a:pPr marL="457200" lvl="1" indent="0">
              <a:buNone/>
            </a:pPr>
            <a:r>
              <a:rPr lang="en-US"/>
              <a:t>$ </a:t>
            </a:r>
            <a:r>
              <a:rPr lang="en-US" err="1"/>
              <a:t>sudo</a:t>
            </a:r>
            <a:r>
              <a:rPr lang="en-US"/>
              <a:t> </a:t>
            </a:r>
            <a:r>
              <a:rPr lang="en-US" err="1"/>
              <a:t>chmod</a:t>
            </a:r>
            <a:r>
              <a:rPr lang="en-US"/>
              <a:t> </a:t>
            </a:r>
            <a:r>
              <a:rPr lang="en-US" err="1"/>
              <a:t>g+rwx</a:t>
            </a:r>
            <a:r>
              <a:rPr lang="en-US"/>
              <a:t> "/home/$USER/.docker" -R</a:t>
            </a:r>
          </a:p>
          <a:p>
            <a:endParaRPr lang="en-US"/>
          </a:p>
          <a:p>
            <a:endParaRPr lang="ru-RU"/>
          </a:p>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15</a:t>
            </a:fld>
            <a:endParaRPr lang="en-US"/>
          </a:p>
        </p:txBody>
      </p:sp>
    </p:spTree>
    <p:extLst>
      <p:ext uri="{BB962C8B-B14F-4D97-AF65-F5344CB8AC3E}">
        <p14:creationId xmlns:p14="http://schemas.microsoft.com/office/powerpoint/2010/main" val="30274673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endParaRPr lang="en-US"/>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Please add subtitle here</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spTree>
    <p:extLst>
      <p:ext uri="{BB962C8B-B14F-4D97-AF65-F5344CB8AC3E}">
        <p14:creationId xmlns:p14="http://schemas.microsoft.com/office/powerpoint/2010/main" val="265397808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4007082933"/>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a:t>PLEASE INSERT PHOTO HERE</a:t>
            </a:r>
          </a:p>
        </p:txBody>
      </p:sp>
    </p:spTree>
    <p:extLst>
      <p:ext uri="{BB962C8B-B14F-4D97-AF65-F5344CB8AC3E}">
        <p14:creationId xmlns:p14="http://schemas.microsoft.com/office/powerpoint/2010/main" val="2158670304"/>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742482412"/>
      </p:ext>
    </p:extLst>
  </p:cSld>
  <p:clrMapOvr>
    <a:masterClrMapping/>
  </p:clrMapOvr>
  <p:extLst mod="1">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a:solidFill>
                  <a:schemeClr val="bg1"/>
                </a:solidFill>
                <a:latin typeface="+mj-lt"/>
              </a:rPr>
              <a:t>Please add call out or quote here</a:t>
            </a:r>
            <a:br>
              <a:rPr lang="en-US" sz="1600" baseline="0">
                <a:solidFill>
                  <a:schemeClr val="bg1"/>
                </a:solidFill>
                <a:latin typeface="+mj-lt"/>
              </a:rPr>
            </a:br>
            <a:r>
              <a:rPr lang="en-US" sz="1600" baseline="0">
                <a:solidFill>
                  <a:schemeClr val="bg1"/>
                </a:solidFill>
                <a:latin typeface="+mj-lt"/>
              </a:rPr>
              <a:t>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consectetur</a:t>
            </a:r>
            <a:r>
              <a:rPr lang="en-US" sz="1600" baseline="0">
                <a:solidFill>
                  <a:schemeClr val="bg1"/>
                </a:solidFill>
                <a:latin typeface="+mj-lt"/>
              </a:rPr>
              <a:t> </a:t>
            </a:r>
            <a:r>
              <a:rPr lang="en-US" sz="1600" baseline="0" err="1">
                <a:solidFill>
                  <a:schemeClr val="bg1"/>
                </a:solidFill>
                <a:latin typeface="+mj-lt"/>
              </a:rPr>
              <a:t>adipiscing</a:t>
            </a:r>
            <a:r>
              <a:rPr lang="en-US" sz="1600" baseline="0">
                <a:solidFill>
                  <a:schemeClr val="bg1"/>
                </a:solidFill>
                <a:latin typeface="+mj-lt"/>
              </a:rPr>
              <a:t> </a:t>
            </a:r>
            <a:r>
              <a:rPr lang="en-US" sz="1600" baseline="0" err="1">
                <a:solidFill>
                  <a:schemeClr val="bg1"/>
                </a:solidFill>
                <a:latin typeface="+mj-lt"/>
              </a:rPr>
              <a:t>elit</a:t>
            </a:r>
            <a:r>
              <a:rPr lang="en-US" sz="1600" baseline="0">
                <a:solidFill>
                  <a:schemeClr val="bg1"/>
                </a:solidFill>
                <a:latin typeface="+mj-lt"/>
              </a:rPr>
              <a:t>. </a:t>
            </a:r>
            <a:r>
              <a:rPr lang="en-US" sz="1600" baseline="0" err="1">
                <a:solidFill>
                  <a:schemeClr val="bg1"/>
                </a:solidFill>
                <a:latin typeface="+mj-lt"/>
              </a:rPr>
              <a:t>Sed</a:t>
            </a:r>
            <a:r>
              <a:rPr lang="en-US" sz="1600" baseline="0">
                <a:solidFill>
                  <a:schemeClr val="bg1"/>
                </a:solidFill>
                <a:latin typeface="+mj-lt"/>
              </a:rPr>
              <a:t> </a:t>
            </a:r>
            <a:r>
              <a:rPr lang="en-US" sz="1600" baseline="0" err="1">
                <a:solidFill>
                  <a:schemeClr val="bg1"/>
                </a:solidFill>
                <a:latin typeface="+mj-lt"/>
              </a:rPr>
              <a:t>nec</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gravida, </a:t>
            </a:r>
            <a:r>
              <a:rPr lang="en-US" sz="1600" baseline="0" err="1">
                <a:solidFill>
                  <a:schemeClr val="bg1"/>
                </a:solidFill>
                <a:latin typeface="+mj-lt"/>
              </a:rPr>
              <a:t>dapibus</a:t>
            </a:r>
            <a:r>
              <a:rPr lang="en-US" sz="1600" baseline="0">
                <a:solidFill>
                  <a:schemeClr val="bg1"/>
                </a:solidFill>
                <a:latin typeface="+mj-lt"/>
              </a:rPr>
              <a:t> </a:t>
            </a:r>
            <a:r>
              <a:rPr lang="en-US" sz="1600" baseline="0" err="1">
                <a:solidFill>
                  <a:schemeClr val="bg1"/>
                </a:solidFill>
                <a:latin typeface="+mj-lt"/>
              </a:rPr>
              <a:t>turpis</a:t>
            </a:r>
            <a:r>
              <a:rPr lang="en-US" sz="1600" baseline="0">
                <a:solidFill>
                  <a:schemeClr val="bg1"/>
                </a:solidFill>
                <a:latin typeface="+mj-lt"/>
              </a:rPr>
              <a:t> </a:t>
            </a:r>
            <a:r>
              <a:rPr lang="en-US" sz="1600" baseline="0" err="1">
                <a:solidFill>
                  <a:schemeClr val="bg1"/>
                </a:solidFill>
                <a:latin typeface="+mj-lt"/>
              </a:rPr>
              <a:t>porttitor</a:t>
            </a:r>
            <a:r>
              <a:rPr lang="en-US" sz="1600" baseline="0">
                <a:solidFill>
                  <a:schemeClr val="bg1"/>
                </a:solidFill>
                <a:latin typeface="+mj-lt"/>
              </a:rPr>
              <a:t>, </a:t>
            </a:r>
            <a:r>
              <a:rPr lang="en-US" sz="1600" baseline="0" err="1">
                <a:solidFill>
                  <a:schemeClr val="bg1"/>
                </a:solidFill>
                <a:latin typeface="+mj-lt"/>
              </a:rPr>
              <a:t>tincidunt</a:t>
            </a:r>
            <a:r>
              <a:rPr lang="en-US" sz="1600" baseline="0">
                <a:solidFill>
                  <a:schemeClr val="bg1"/>
                </a:solidFill>
                <a:latin typeface="+mj-lt"/>
              </a:rPr>
              <a:t> </a:t>
            </a:r>
            <a:r>
              <a:rPr lang="en-US" sz="1600" baseline="0" err="1">
                <a:solidFill>
                  <a:schemeClr val="bg1"/>
                </a:solidFill>
                <a:latin typeface="+mj-lt"/>
              </a:rPr>
              <a:t>nibh</a:t>
            </a:r>
            <a:r>
              <a:rPr lang="en-US" sz="1600" baseline="0">
                <a:solidFill>
                  <a:schemeClr val="bg1"/>
                </a:solidFill>
                <a:latin typeface="+mj-lt"/>
              </a:rPr>
              <a:t>. </a:t>
            </a:r>
            <a:r>
              <a:rPr lang="en-US" sz="1600" baseline="0" err="1">
                <a:solidFill>
                  <a:schemeClr val="bg1"/>
                </a:solidFill>
                <a:latin typeface="+mj-lt"/>
              </a:rPr>
              <a:t>Orci</a:t>
            </a:r>
            <a:r>
              <a:rPr lang="en-US" sz="1600" baseline="0">
                <a:solidFill>
                  <a:schemeClr val="bg1"/>
                </a:solidFill>
                <a:latin typeface="+mj-lt"/>
              </a:rPr>
              <a:t> </a:t>
            </a:r>
            <a:r>
              <a:rPr lang="en-US" sz="1600" baseline="0" err="1">
                <a:solidFill>
                  <a:schemeClr val="bg1"/>
                </a:solidFill>
                <a:latin typeface="+mj-lt"/>
              </a:rPr>
              <a:t>varius</a:t>
            </a:r>
            <a:r>
              <a:rPr lang="en-US" sz="1600" baseline="0">
                <a:solidFill>
                  <a:schemeClr val="bg1"/>
                </a:solidFill>
                <a:latin typeface="+mj-lt"/>
              </a:rPr>
              <a:t> </a:t>
            </a:r>
            <a:r>
              <a:rPr lang="en-US" sz="1600" baseline="0" err="1">
                <a:solidFill>
                  <a:schemeClr val="bg1"/>
                </a:solidFill>
                <a:latin typeface="+mj-lt"/>
              </a:rPr>
              <a:t>natoque</a:t>
            </a:r>
            <a:r>
              <a:rPr lang="en-US" sz="1600" baseline="0">
                <a:solidFill>
                  <a:schemeClr val="bg1"/>
                </a:solidFill>
                <a:latin typeface="+mj-lt"/>
              </a:rPr>
              <a:t> </a:t>
            </a:r>
            <a:r>
              <a:rPr lang="en-US" sz="1600" baseline="0" err="1">
                <a:solidFill>
                  <a:schemeClr val="bg1"/>
                </a:solidFill>
                <a:latin typeface="+mj-lt"/>
              </a:rPr>
              <a:t>penatibus</a:t>
            </a:r>
            <a:r>
              <a:rPr lang="en-US" sz="1600" baseline="0">
                <a:solidFill>
                  <a:schemeClr val="bg1"/>
                </a:solidFill>
                <a:latin typeface="+mj-lt"/>
              </a:rPr>
              <a:t> et </a:t>
            </a:r>
            <a:r>
              <a:rPr lang="en-US" sz="1600" baseline="0" err="1">
                <a:solidFill>
                  <a:schemeClr val="bg1"/>
                </a:solidFill>
                <a:latin typeface="+mj-lt"/>
              </a:rPr>
              <a:t>magnis</a:t>
            </a:r>
            <a:r>
              <a:rPr lang="en-US" sz="1600" baseline="0">
                <a:solidFill>
                  <a:schemeClr val="bg1"/>
                </a:solidFill>
                <a:latin typeface="+mj-lt"/>
              </a:rPr>
              <a:t> dis parturient </a:t>
            </a:r>
            <a:r>
              <a:rPr lang="en-US" sz="1600" baseline="0" err="1">
                <a:solidFill>
                  <a:schemeClr val="bg1"/>
                </a:solidFill>
                <a:latin typeface="+mj-lt"/>
              </a:rPr>
              <a:t>montes</a:t>
            </a:r>
            <a:r>
              <a:rPr lang="en-US" sz="1600" baseline="0">
                <a:solidFill>
                  <a:schemeClr val="bg1"/>
                </a:solidFill>
                <a:latin typeface="+mj-lt"/>
              </a:rPr>
              <a:t>, </a:t>
            </a:r>
            <a:r>
              <a:rPr lang="en-US" sz="1600" baseline="0" err="1">
                <a:solidFill>
                  <a:schemeClr val="bg1"/>
                </a:solidFill>
                <a:latin typeface="+mj-lt"/>
              </a:rPr>
              <a:t>nascetur</a:t>
            </a:r>
            <a:r>
              <a:rPr lang="en-US" sz="1600" baseline="0">
                <a:solidFill>
                  <a:schemeClr val="bg1"/>
                </a:solidFill>
                <a:latin typeface="+mj-lt"/>
              </a:rPr>
              <a:t> </a:t>
            </a:r>
            <a:r>
              <a:rPr lang="en-US" sz="1600" baseline="0" err="1">
                <a:solidFill>
                  <a:schemeClr val="bg1"/>
                </a:solidFill>
                <a:latin typeface="+mj-lt"/>
              </a:rPr>
              <a:t>ridiculus</a:t>
            </a:r>
            <a:r>
              <a:rPr lang="en-US" sz="1600" baseline="0">
                <a:solidFill>
                  <a:schemeClr val="bg1"/>
                </a:solidFill>
                <a:latin typeface="+mj-lt"/>
              </a:rPr>
              <a:t> mus. Nam </a:t>
            </a:r>
            <a:r>
              <a:rPr lang="en-US" sz="1600" baseline="0" err="1">
                <a:solidFill>
                  <a:schemeClr val="bg1"/>
                </a:solidFill>
                <a:latin typeface="+mj-lt"/>
              </a:rPr>
              <a:t>eget</a:t>
            </a:r>
            <a:r>
              <a:rPr lang="en-US" sz="1600" baseline="0">
                <a:solidFill>
                  <a:schemeClr val="bg1"/>
                </a:solidFill>
                <a:latin typeface="+mj-lt"/>
              </a:rPr>
              <a:t> </a:t>
            </a:r>
            <a:r>
              <a:rPr lang="en-US" sz="1600" baseline="0" err="1">
                <a:solidFill>
                  <a:schemeClr val="bg1"/>
                </a:solidFill>
                <a:latin typeface="+mj-lt"/>
              </a:rPr>
              <a:t>enim</a:t>
            </a:r>
            <a:r>
              <a:rPr lang="en-US" sz="1600" baseline="0">
                <a:solidFill>
                  <a:schemeClr val="bg1"/>
                </a:solidFill>
                <a:latin typeface="+mj-lt"/>
              </a:rPr>
              <a:t> </a:t>
            </a:r>
            <a:r>
              <a:rPr lang="en-US" sz="1600" baseline="0" err="1">
                <a:solidFill>
                  <a:schemeClr val="bg1"/>
                </a:solidFill>
                <a:latin typeface="+mj-lt"/>
              </a:rPr>
              <a:t>mauris</a:t>
            </a:r>
            <a:r>
              <a:rPr lang="en-US" sz="1600" baseline="0">
                <a:solidFill>
                  <a:schemeClr val="bg1"/>
                </a:solidFill>
                <a:latin typeface="+mj-lt"/>
              </a:rPr>
              <a:t>. </a:t>
            </a:r>
            <a:r>
              <a:rPr lang="en-US" sz="1600" baseline="0" err="1">
                <a:solidFill>
                  <a:schemeClr val="bg1"/>
                </a:solidFill>
                <a:latin typeface="+mj-lt"/>
              </a:rPr>
              <a:t>Vivamus</a:t>
            </a:r>
            <a:r>
              <a:rPr lang="en-US" sz="1600" baseline="0">
                <a:solidFill>
                  <a:schemeClr val="bg1"/>
                </a:solidFill>
                <a:latin typeface="+mj-lt"/>
              </a:rPr>
              <a:t> 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congue</a:t>
            </a:r>
            <a:r>
              <a:rPr lang="en-US" sz="1600" baseline="0">
                <a:solidFill>
                  <a:schemeClr val="bg1"/>
                </a:solidFill>
                <a:latin typeface="+mj-lt"/>
              </a:rPr>
              <a:t> </a:t>
            </a:r>
            <a:r>
              <a:rPr lang="en-US" sz="1600" baseline="0" err="1">
                <a:solidFill>
                  <a:schemeClr val="bg1"/>
                </a:solidFill>
                <a:latin typeface="+mj-lt"/>
              </a:rPr>
              <a:t>nunc</a:t>
            </a:r>
            <a:r>
              <a:rPr lang="en-US" sz="1600" baseline="0">
                <a:solidFill>
                  <a:schemeClr val="bg1"/>
                </a:solidFill>
                <a:latin typeface="+mj-lt"/>
              </a:rPr>
              <a:t>. </a:t>
            </a:r>
            <a:r>
              <a:rPr lang="en-US" sz="1600" baseline="0" err="1">
                <a:solidFill>
                  <a:schemeClr val="bg1"/>
                </a:solidFill>
                <a:latin typeface="+mj-lt"/>
              </a:rPr>
              <a:t>Duis</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t>
            </a:r>
            <a:r>
              <a:rPr lang="en-US" sz="1600" baseline="0" err="1">
                <a:solidFill>
                  <a:schemeClr val="bg1"/>
                </a:solidFill>
                <a:latin typeface="+mj-lt"/>
              </a:rPr>
              <a:t>posuere</a:t>
            </a:r>
            <a:r>
              <a:rPr lang="en-US" sz="1600" baseline="0">
                <a:solidFill>
                  <a:schemeClr val="bg1"/>
                </a:solidFill>
                <a:latin typeface="+mj-lt"/>
              </a:rPr>
              <a:t> </a:t>
            </a:r>
            <a:r>
              <a:rPr lang="en-US" sz="1600" baseline="0" err="1">
                <a:solidFill>
                  <a:schemeClr val="bg1"/>
                </a:solidFill>
                <a:latin typeface="+mj-lt"/>
              </a:rPr>
              <a:t>rutrum</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ac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quis</a:t>
            </a:r>
            <a:r>
              <a:rPr lang="en-US" sz="1600" baseline="0">
                <a:solidFill>
                  <a:schemeClr val="bg1"/>
                </a:solidFill>
                <a:latin typeface="+mj-lt"/>
              </a:rPr>
              <a:t> </a:t>
            </a:r>
            <a:r>
              <a:rPr lang="en-US" sz="1600" baseline="0" err="1">
                <a:solidFill>
                  <a:schemeClr val="bg1"/>
                </a:solidFill>
                <a:latin typeface="+mj-lt"/>
              </a:rPr>
              <a:t>justo</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porta. </a:t>
            </a:r>
            <a:r>
              <a:rPr lang="en-US" sz="1600" baseline="0" err="1">
                <a:solidFill>
                  <a:schemeClr val="bg1"/>
                </a:solidFill>
                <a:latin typeface="+mj-lt"/>
              </a:rPr>
              <a:t>Phasellus</a:t>
            </a:r>
            <a:r>
              <a:rPr lang="en-US" sz="1600" baseline="0">
                <a:solidFill>
                  <a:schemeClr val="bg1"/>
                </a:solidFill>
                <a:latin typeface="+mj-lt"/>
              </a:rPr>
              <a:t> </a:t>
            </a:r>
            <a:r>
              <a:rPr lang="en-US" sz="1600" baseline="0" err="1">
                <a:solidFill>
                  <a:schemeClr val="bg1"/>
                </a:solidFill>
                <a:latin typeface="+mj-lt"/>
              </a:rPr>
              <a:t>bibendum</a:t>
            </a:r>
            <a:r>
              <a:rPr lang="en-US" sz="1600" baseline="0">
                <a:solidFill>
                  <a:schemeClr val="bg1"/>
                </a:solidFill>
                <a:latin typeface="+mj-lt"/>
              </a:rPr>
              <a:t> </a:t>
            </a:r>
            <a:r>
              <a:rPr lang="en-US" sz="1600" baseline="0" err="1">
                <a:solidFill>
                  <a:schemeClr val="bg1"/>
                </a:solidFill>
                <a:latin typeface="+mj-lt"/>
              </a:rPr>
              <a:t>vehicula</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id </a:t>
            </a:r>
            <a:r>
              <a:rPr lang="en-US" sz="1600" baseline="0" err="1">
                <a:solidFill>
                  <a:schemeClr val="bg1"/>
                </a:solidFill>
                <a:latin typeface="+mj-lt"/>
              </a:rPr>
              <a:t>ornare</a:t>
            </a:r>
            <a:r>
              <a:rPr lang="en-US" sz="1600" baseline="0">
                <a:solidFill>
                  <a:schemeClr val="bg1"/>
                </a:solidFill>
                <a:latin typeface="+mj-lt"/>
              </a:rPr>
              <a:t>. Nam </a:t>
            </a:r>
            <a:r>
              <a:rPr lang="en-US" sz="1600" baseline="0" err="1">
                <a:solidFill>
                  <a:schemeClr val="bg1"/>
                </a:solidFill>
                <a:latin typeface="+mj-lt"/>
              </a:rPr>
              <a:t>commodo</a:t>
            </a:r>
            <a:r>
              <a:rPr lang="en-US" sz="1600" baseline="0">
                <a:solidFill>
                  <a:schemeClr val="bg1"/>
                </a:solidFill>
                <a:latin typeface="+mj-lt"/>
              </a:rPr>
              <a:t> ac </a:t>
            </a:r>
            <a:r>
              <a:rPr lang="en-US" sz="1600" baseline="0" err="1">
                <a:solidFill>
                  <a:schemeClr val="bg1"/>
                </a:solidFill>
                <a:latin typeface="+mj-lt"/>
              </a:rPr>
              <a:t>purus</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porta. </a:t>
            </a:r>
            <a:r>
              <a:rPr lang="en-US" sz="1600" baseline="0" err="1">
                <a:solidFill>
                  <a:schemeClr val="bg1"/>
                </a:solidFill>
                <a:latin typeface="+mj-lt"/>
              </a:rPr>
              <a:t>Proin</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a:t>
            </a:r>
            <a:r>
              <a:rPr lang="en-US" sz="1600" baseline="0" err="1">
                <a:solidFill>
                  <a:schemeClr val="bg1"/>
                </a:solidFill>
                <a:latin typeface="+mj-lt"/>
              </a:rPr>
              <a:t>lectus</a:t>
            </a:r>
            <a:r>
              <a:rPr lang="en-US" sz="1600" baseline="0">
                <a:solidFill>
                  <a:schemeClr val="bg1"/>
                </a:solidFill>
                <a:latin typeface="+mj-lt"/>
              </a:rPr>
              <a:t> </a:t>
            </a:r>
            <a:r>
              <a:rPr lang="en-US" sz="1600" baseline="0" err="1">
                <a:solidFill>
                  <a:schemeClr val="bg1"/>
                </a:solidFill>
                <a:latin typeface="+mj-lt"/>
              </a:rPr>
              <a:t>leo</a:t>
            </a:r>
            <a:r>
              <a:rPr lang="en-US" sz="1600" baseline="0">
                <a:solidFill>
                  <a:schemeClr val="bg1"/>
                </a:solidFill>
                <a:latin typeface="+mj-lt"/>
              </a:rPr>
              <a:t>, in </a:t>
            </a:r>
            <a:r>
              <a:rPr lang="en-US" sz="1600" baseline="0" err="1">
                <a:solidFill>
                  <a:schemeClr val="bg1"/>
                </a:solidFill>
                <a:latin typeface="+mj-lt"/>
              </a:rPr>
              <a:t>lacinia</a:t>
            </a:r>
            <a:r>
              <a:rPr lang="en-US" sz="1600" baseline="0">
                <a:solidFill>
                  <a:schemeClr val="bg1"/>
                </a:solidFill>
                <a:latin typeface="+mj-lt"/>
              </a:rPr>
              <a:t>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convallis. </a:t>
            </a:r>
            <a:endParaRPr lang="en-US" sz="1600" b="1" spc="200" baseline="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251066786"/>
      </p:ext>
    </p:extLst>
  </p:cSld>
  <p:clrMapOvr>
    <a:masterClrMapping/>
  </p:clrMapOvr>
  <p:extLst mod="1">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a:t>Please add picture here</a:t>
            </a:r>
          </a:p>
          <a:p>
            <a:endParaRPr lang="en-US"/>
          </a:p>
          <a:p>
            <a:endParaRPr lang="en-US"/>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endParaRPr lang="en-US"/>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a:t>Please add cover picture here</a:t>
            </a:r>
          </a:p>
          <a:p>
            <a:endParaRPr lang="en-US"/>
          </a:p>
          <a:p>
            <a:endParaRPr lang="en-US"/>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a:t> </a:t>
            </a:r>
          </a:p>
        </p:txBody>
      </p:sp>
    </p:spTree>
    <p:extLst>
      <p:ext uri="{BB962C8B-B14F-4D97-AF65-F5344CB8AC3E}">
        <p14:creationId xmlns:p14="http://schemas.microsoft.com/office/powerpoint/2010/main" val="2992641235"/>
      </p:ext>
    </p:extLst>
  </p:cSld>
  <p:clrMapOvr>
    <a:masterClrMapping/>
  </p:clrMapOvr>
  <p:extLst mod="1">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a:t>Please add BREAKER SLIDE TITLE HERE</a:t>
            </a:r>
            <a:br>
              <a:rPr lang="en-US"/>
            </a:br>
            <a:r>
              <a:rPr lang="en-US"/>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779411192"/>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400131049"/>
      </p:ext>
    </p:extLst>
  </p:cSld>
  <p:clrMapOvr>
    <a:masterClrMapping/>
  </p:clrMapOvr>
  <p:extLst mod="1">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08217697"/>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lvl="1"/>
            <a:r>
              <a:rPr lang="en-US"/>
              <a:t>Second</a:t>
            </a:r>
          </a:p>
          <a:p>
            <a:pPr lvl="2"/>
            <a:r>
              <a:rPr lang="en-US"/>
              <a:t>third</a:t>
            </a:r>
          </a:p>
          <a:p>
            <a:pPr lvl="3"/>
            <a:r>
              <a:rPr lang="en-US"/>
              <a:t>fourth</a:t>
            </a:r>
          </a:p>
        </p:txBody>
      </p:sp>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kukulevskyi/devopscamp-ansible" TargetMode="External"/><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hyperlink" Target="https://github.com/ikukulevskyi/ansible-projec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31466" y="1203705"/>
            <a:ext cx="4315968" cy="1846042"/>
          </a:xfrm>
        </p:spPr>
        <p:txBody>
          <a:bodyPr/>
          <a:lstStyle/>
          <a:p>
            <a:r>
              <a:rPr lang="en-US" sz="3600" b="1" dirty="0"/>
              <a:t>Configuration: Management Ansible. </a:t>
            </a:r>
            <a:r>
              <a:rPr lang="ru-RU" sz="3600" b="1" dirty="0"/>
              <a:t>Часть №</a:t>
            </a:r>
            <a:r>
              <a:rPr lang="en-US" sz="3600" b="1" dirty="0"/>
              <a:t>3</a:t>
            </a:r>
            <a:r>
              <a:rPr lang="ru-RU" sz="3600" b="1" dirty="0"/>
              <a:t>.</a:t>
            </a:r>
            <a:endParaRPr lang="en-US" sz="3600" b="1" dirty="0"/>
          </a:p>
        </p:txBody>
      </p:sp>
      <p:sp>
        <p:nvSpPr>
          <p:cNvPr id="5" name="Text Placeholder 4"/>
          <p:cNvSpPr>
            <a:spLocks noGrp="1"/>
          </p:cNvSpPr>
          <p:nvPr>
            <p:ph type="body" sz="quarter" idx="11"/>
          </p:nvPr>
        </p:nvSpPr>
        <p:spPr>
          <a:xfrm>
            <a:off x="531466" y="3049747"/>
            <a:ext cx="4315968" cy="313932"/>
          </a:xfrm>
        </p:spPr>
        <p:txBody>
          <a:bodyPr/>
          <a:lstStyle/>
          <a:p>
            <a:r>
              <a:rPr lang="ru-RU"/>
              <a:t>Иван </a:t>
            </a:r>
            <a:r>
              <a:rPr lang="ru-RU" err="1"/>
              <a:t>Кукулевский</a:t>
            </a:r>
            <a:endParaRPr lang="en-US"/>
          </a:p>
        </p:txBody>
      </p:sp>
      <p:pic>
        <p:nvPicPr>
          <p:cNvPr id="3" name="Picture 2">
            <a:extLst>
              <a:ext uri="{FF2B5EF4-FFF2-40B4-BE49-F238E27FC236}">
                <a16:creationId xmlns:a16="http://schemas.microsoft.com/office/drawing/2014/main" id="{ABE13A9F-BADF-D240-806E-40D1404FF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035" y="0"/>
            <a:ext cx="3818965" cy="5143500"/>
          </a:xfrm>
          <a:prstGeom prst="rect">
            <a:avLst/>
          </a:prstGeom>
        </p:spPr>
      </p:pic>
    </p:spTree>
    <p:extLst>
      <p:ext uri="{BB962C8B-B14F-4D97-AF65-F5344CB8AC3E}">
        <p14:creationId xmlns:p14="http://schemas.microsoft.com/office/powerpoint/2010/main" val="1733196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dirty="0">
                <a:latin typeface="Arial" panose="020B0604020202020204" pitchFamily="34" charset="0"/>
                <a:cs typeface="Arial" panose="020B0604020202020204" pitchFamily="34" charset="0"/>
              </a:rPr>
              <a:t>ШАБЛОНЫ</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10</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pPr marL="0" indent="0">
              <a:buNone/>
            </a:pPr>
            <a:r>
              <a:rPr lang="ru-RU" sz="1400" b="1" dirty="0">
                <a:latin typeface="Arial" panose="020B0604020202020204" pitchFamily="34" charset="0"/>
                <a:cs typeface="Arial" panose="020B0604020202020204" pitchFamily="34" charset="0"/>
              </a:rPr>
              <a:t>Условия в шаблонах </a:t>
            </a:r>
            <a:r>
              <a:rPr lang="en-US" sz="1400" b="1" dirty="0">
                <a:latin typeface="Arial" panose="020B0604020202020204" pitchFamily="34" charset="0"/>
                <a:cs typeface="Arial" panose="020B0604020202020204" pitchFamily="34" charset="0"/>
              </a:rPr>
              <a:t>{% %}</a:t>
            </a:r>
            <a:r>
              <a:rPr lang="ru-RU" sz="1400" b="1" dirty="0">
                <a:latin typeface="Arial" panose="020B0604020202020204" pitchFamily="34" charset="0"/>
                <a:cs typeface="Arial" panose="020B0604020202020204" pitchFamily="34" charset="0"/>
              </a:rPr>
              <a:t>:</a:t>
            </a:r>
          </a:p>
          <a:p>
            <a:endParaRPr lang="en-US" sz="14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pic>
        <p:nvPicPr>
          <p:cNvPr id="6" name="Picture 5">
            <a:extLst>
              <a:ext uri="{FF2B5EF4-FFF2-40B4-BE49-F238E27FC236}">
                <a16:creationId xmlns:a16="http://schemas.microsoft.com/office/drawing/2014/main" id="{B51171AC-9226-48AA-8B60-D48798166A7A}"/>
              </a:ext>
            </a:extLst>
          </p:cNvPr>
          <p:cNvPicPr>
            <a:picLocks noChangeAspect="1"/>
          </p:cNvPicPr>
          <p:nvPr/>
        </p:nvPicPr>
        <p:blipFill>
          <a:blip r:embed="rId4"/>
          <a:stretch>
            <a:fillRect/>
          </a:stretch>
        </p:blipFill>
        <p:spPr>
          <a:xfrm>
            <a:off x="648952" y="1357967"/>
            <a:ext cx="8119261" cy="1291700"/>
          </a:xfrm>
          <a:prstGeom prst="rect">
            <a:avLst/>
          </a:prstGeom>
        </p:spPr>
      </p:pic>
      <p:pic>
        <p:nvPicPr>
          <p:cNvPr id="8" name="Picture 7">
            <a:extLst>
              <a:ext uri="{FF2B5EF4-FFF2-40B4-BE49-F238E27FC236}">
                <a16:creationId xmlns:a16="http://schemas.microsoft.com/office/drawing/2014/main" id="{CF5F80DD-D521-4DDD-914B-009F1D434968}"/>
              </a:ext>
            </a:extLst>
          </p:cNvPr>
          <p:cNvPicPr>
            <a:picLocks noChangeAspect="1"/>
          </p:cNvPicPr>
          <p:nvPr/>
        </p:nvPicPr>
        <p:blipFill>
          <a:blip r:embed="rId5"/>
          <a:stretch>
            <a:fillRect/>
          </a:stretch>
        </p:blipFill>
        <p:spPr>
          <a:xfrm>
            <a:off x="523313" y="2449040"/>
            <a:ext cx="5052346" cy="2257431"/>
          </a:xfrm>
          <a:prstGeom prst="rect">
            <a:avLst/>
          </a:prstGeom>
        </p:spPr>
      </p:pic>
    </p:spTree>
    <p:extLst>
      <p:ext uri="{BB962C8B-B14F-4D97-AF65-F5344CB8AC3E}">
        <p14:creationId xmlns:p14="http://schemas.microsoft.com/office/powerpoint/2010/main" val="43597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ШАБЛОНЫ</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11</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r>
              <a:rPr lang="ru-RU" sz="1400" dirty="0">
                <a:latin typeface="Arial" panose="020B0604020202020204" pitchFamily="34" charset="0"/>
                <a:cs typeface="Arial" panose="020B0604020202020204" pitchFamily="34" charset="0"/>
              </a:rPr>
              <a:t>Циклы:</a:t>
            </a:r>
          </a:p>
          <a:p>
            <a:endParaRPr lang="ru-RU"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342900" indent="-342900"/>
            <a:endParaRPr lang="en-US" sz="1400" b="1" dirty="0">
              <a:latin typeface="Arial" panose="020B0604020202020204" pitchFamily="34" charset="0"/>
              <a:cs typeface="Arial" panose="020B0604020202020204" pitchFamily="34" charset="0"/>
            </a:endParaRPr>
          </a:p>
          <a:p>
            <a:pPr marL="342900" indent="-342900"/>
            <a:endParaRPr lang="ru-RU"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pic>
        <p:nvPicPr>
          <p:cNvPr id="6" name="Picture 5">
            <a:extLst>
              <a:ext uri="{FF2B5EF4-FFF2-40B4-BE49-F238E27FC236}">
                <a16:creationId xmlns:a16="http://schemas.microsoft.com/office/drawing/2014/main" id="{07854459-F7BE-4679-8ACC-0A71E0EDFF39}"/>
              </a:ext>
            </a:extLst>
          </p:cNvPr>
          <p:cNvPicPr>
            <a:picLocks noChangeAspect="1"/>
          </p:cNvPicPr>
          <p:nvPr/>
        </p:nvPicPr>
        <p:blipFill>
          <a:blip r:embed="rId4"/>
          <a:stretch>
            <a:fillRect/>
          </a:stretch>
        </p:blipFill>
        <p:spPr>
          <a:xfrm>
            <a:off x="368298" y="1393640"/>
            <a:ext cx="7780338" cy="1609725"/>
          </a:xfrm>
          <a:prstGeom prst="rect">
            <a:avLst/>
          </a:prstGeom>
        </p:spPr>
      </p:pic>
    </p:spTree>
    <p:extLst>
      <p:ext uri="{BB962C8B-B14F-4D97-AF65-F5344CB8AC3E}">
        <p14:creationId xmlns:p14="http://schemas.microsoft.com/office/powerpoint/2010/main" val="1393713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Ansible vault</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12</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pPr marL="342900" indent="-342900"/>
            <a:r>
              <a:rPr lang="ru-RU" sz="1400" dirty="0"/>
              <a:t>Шифруем существующий файл </a:t>
            </a:r>
            <a:r>
              <a:rPr lang="en-US" sz="1400" dirty="0"/>
              <a:t>defaults/</a:t>
            </a:r>
            <a:r>
              <a:rPr lang="en-US" sz="1400" dirty="0" err="1"/>
              <a:t>main.yml</a:t>
            </a:r>
            <a:r>
              <a:rPr lang="en-US" sz="1400" dirty="0"/>
              <a:t>:</a:t>
            </a:r>
            <a:endParaRPr lang="ru-RU" sz="1400" dirty="0"/>
          </a:p>
          <a:p>
            <a:pPr marL="0" indent="0">
              <a:buNone/>
            </a:pPr>
            <a:r>
              <a:rPr lang="en-US" sz="1400" dirty="0"/>
              <a:t>$ ansible-vault encrypt defaults/</a:t>
            </a:r>
            <a:r>
              <a:rPr lang="en-US" sz="1400" dirty="0" err="1"/>
              <a:t>main.yml</a:t>
            </a:r>
            <a:endParaRPr lang="en-US" sz="1400" dirty="0"/>
          </a:p>
          <a:p>
            <a:endParaRPr lang="en-US" sz="1400" dirty="0"/>
          </a:p>
          <a:p>
            <a:pPr marL="342900" indent="-342900"/>
            <a:r>
              <a:rPr lang="ru-RU" sz="1400" dirty="0"/>
              <a:t>Редактируем зашифрованный файл:</a:t>
            </a:r>
          </a:p>
          <a:p>
            <a:pPr marL="0" indent="0">
              <a:buNone/>
            </a:pPr>
            <a:r>
              <a:rPr lang="en-US" sz="1400" dirty="0"/>
              <a:t>$ ansible-vault edit defaults/</a:t>
            </a:r>
            <a:r>
              <a:rPr lang="en-US" sz="1400" dirty="0" err="1"/>
              <a:t>main.yml</a:t>
            </a:r>
            <a:endParaRPr lang="en-US" sz="1400" dirty="0"/>
          </a:p>
          <a:p>
            <a:endParaRPr lang="en-US" sz="1400" dirty="0"/>
          </a:p>
          <a:p>
            <a:pPr marL="342900" indent="-342900"/>
            <a:r>
              <a:rPr lang="ru-RU" sz="1400" dirty="0"/>
              <a:t>Расшифровка файла:</a:t>
            </a:r>
          </a:p>
          <a:p>
            <a:pPr marL="0" indent="0">
              <a:buNone/>
            </a:pPr>
            <a:r>
              <a:rPr lang="en-US" sz="1400" dirty="0"/>
              <a:t>$ ansible-vault decrypt defaults/</a:t>
            </a:r>
            <a:r>
              <a:rPr lang="en-US" sz="1400" dirty="0" err="1"/>
              <a:t>main.yml</a:t>
            </a:r>
            <a:r>
              <a:rPr lang="en-US" sz="1400" dirty="0"/>
              <a:t> --ask-vault-pass</a:t>
            </a:r>
          </a:p>
          <a:p>
            <a:pPr marL="0" indent="0">
              <a:buNone/>
            </a:pPr>
            <a:r>
              <a:rPr lang="en-US" sz="1400" dirty="0"/>
              <a:t>$ ansible-vault decrypt defaults/</a:t>
            </a:r>
            <a:r>
              <a:rPr lang="en-US" sz="1400" dirty="0" err="1"/>
              <a:t>main.yml</a:t>
            </a:r>
            <a:r>
              <a:rPr lang="en-US" sz="1400" dirty="0"/>
              <a:t> --vault-password-file=/path/to/secret</a:t>
            </a:r>
            <a:endParaRPr lang="ru-RU" sz="1400" dirty="0"/>
          </a:p>
          <a:p>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28956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uk-UA" b="1" dirty="0">
                <a:latin typeface="Arial" panose="020B0604020202020204" pitchFamily="34" charset="0"/>
                <a:cs typeface="Arial" panose="020B0604020202020204" pitchFamily="34" charset="0"/>
              </a:rPr>
              <a:t>ОТКЛАДКА</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13</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a:xfrm>
            <a:off x="357188" y="1079500"/>
            <a:ext cx="7056253" cy="3397250"/>
          </a:xfrm>
        </p:spPr>
        <p:txBody>
          <a:bodyPr/>
          <a:lstStyle/>
          <a:p>
            <a:pPr marL="342900" indent="-342900"/>
            <a:r>
              <a:rPr lang="ru-RU" sz="1400" dirty="0"/>
              <a:t>Модуль </a:t>
            </a:r>
            <a:r>
              <a:rPr lang="en-US" sz="1400" dirty="0"/>
              <a:t>debug</a:t>
            </a:r>
            <a:endParaRPr lang="ru-RU" sz="1400" dirty="0"/>
          </a:p>
          <a:p>
            <a:pPr marL="342900" indent="-342900"/>
            <a:endParaRPr lang="en-US" sz="1400" dirty="0"/>
          </a:p>
          <a:p>
            <a:pPr marL="342900" indent="-342900"/>
            <a:r>
              <a:rPr lang="en-US" sz="1400" dirty="0"/>
              <a:t>verbose</a:t>
            </a:r>
            <a:r>
              <a:rPr lang="ru-RU" sz="1400" dirty="0"/>
              <a:t> режим:</a:t>
            </a:r>
          </a:p>
          <a:p>
            <a:pPr marL="0" indent="0">
              <a:buNone/>
            </a:pPr>
            <a:r>
              <a:rPr lang="en-US" sz="1400" dirty="0"/>
              <a:t>$ ansible-playbook </a:t>
            </a:r>
            <a:r>
              <a:rPr lang="en-US" sz="1400" dirty="0" err="1"/>
              <a:t>playbool.yml</a:t>
            </a:r>
            <a:r>
              <a:rPr lang="en-US" sz="1400" dirty="0"/>
              <a:t> –</a:t>
            </a:r>
            <a:r>
              <a:rPr lang="en-US" sz="1400" dirty="0" err="1"/>
              <a:t>vvv</a:t>
            </a:r>
            <a:endParaRPr lang="en-US" sz="1400" dirty="0"/>
          </a:p>
          <a:p>
            <a:endParaRPr lang="en-US" sz="1400" dirty="0"/>
          </a:p>
          <a:p>
            <a:pPr marL="342900" indent="-342900"/>
            <a:r>
              <a:rPr lang="en-US" sz="1400" dirty="0"/>
              <a:t>diff </a:t>
            </a:r>
            <a:r>
              <a:rPr lang="ru-RU" sz="1400" dirty="0"/>
              <a:t>режим:</a:t>
            </a:r>
          </a:p>
          <a:p>
            <a:pPr marL="0" indent="0">
              <a:buNone/>
            </a:pPr>
            <a:r>
              <a:rPr lang="en-US" sz="1400" dirty="0"/>
              <a:t>$ ansible-playbook </a:t>
            </a:r>
            <a:r>
              <a:rPr lang="en-US" sz="1400" dirty="0" err="1"/>
              <a:t>playbool.yml</a:t>
            </a:r>
            <a:r>
              <a:rPr lang="en-US" sz="1400" dirty="0"/>
              <a:t> –diff</a:t>
            </a:r>
          </a:p>
          <a:p>
            <a:endParaRPr lang="ru-RU" sz="1400" dirty="0"/>
          </a:p>
          <a:p>
            <a:pPr marL="342900" indent="-342900"/>
            <a:r>
              <a:rPr lang="ru-RU" sz="1400" dirty="0" err="1"/>
              <a:t>Логи</a:t>
            </a:r>
            <a:r>
              <a:rPr lang="ru-RU" sz="1400" dirty="0"/>
              <a:t> на удаленных серверах</a:t>
            </a:r>
            <a:r>
              <a:rPr lang="en-US" sz="1400" dirty="0"/>
              <a:t> /var/log/messages</a:t>
            </a:r>
          </a:p>
          <a:p>
            <a:endParaRPr lang="ru-RU" sz="1400" dirty="0"/>
          </a:p>
          <a:p>
            <a:pPr marL="342900" indent="-342900"/>
            <a:r>
              <a:rPr lang="ru-RU" sz="1400" dirty="0" err="1"/>
              <a:t>Логи</a:t>
            </a:r>
            <a:r>
              <a:rPr lang="ru-RU" sz="1400" dirty="0"/>
              <a:t> на контроль машине. Для этого необходимо указать в конфигурационном файле </a:t>
            </a:r>
            <a:r>
              <a:rPr lang="en-US" sz="1400" dirty="0" err="1"/>
              <a:t>ansible.cfg</a:t>
            </a:r>
            <a:r>
              <a:rPr lang="ru-RU" sz="1400" dirty="0"/>
              <a:t> директиву</a:t>
            </a:r>
          </a:p>
          <a:p>
            <a:r>
              <a:rPr lang="ru-RU" sz="1400" dirty="0"/>
              <a:t>    </a:t>
            </a:r>
            <a:r>
              <a:rPr lang="en-US" sz="1400" dirty="0" err="1"/>
              <a:t>log_path</a:t>
            </a:r>
            <a:r>
              <a:rPr lang="en-US" sz="1400" dirty="0"/>
              <a:t> = /logs/ansible.log</a:t>
            </a:r>
            <a:r>
              <a:rPr lang="ru-RU" sz="1400" dirty="0"/>
              <a:t> </a:t>
            </a:r>
            <a:endParaRPr lang="en-US" sz="1400" dirty="0"/>
          </a:p>
          <a:p>
            <a:pPr marL="0" indent="0">
              <a:buNone/>
            </a:pPr>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3788206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uk-UA" b="1" dirty="0" err="1">
                <a:latin typeface="Arial" panose="020B0604020202020204" pitchFamily="34" charset="0"/>
                <a:cs typeface="Arial" panose="020B0604020202020204" pitchFamily="34" charset="0"/>
              </a:rPr>
              <a:t>Тестирование</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14</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pPr marL="342900" indent="-342900"/>
            <a:r>
              <a:rPr lang="ru-RU" sz="1400" dirty="0" err="1"/>
              <a:t>Линтинг</a:t>
            </a:r>
            <a:r>
              <a:rPr lang="ru-RU" sz="1400" dirty="0"/>
              <a:t>:</a:t>
            </a:r>
          </a:p>
          <a:p>
            <a:pPr marL="0" indent="0">
              <a:buNone/>
            </a:pPr>
            <a:r>
              <a:rPr lang="en-US" sz="1400" dirty="0"/>
              <a:t>$ ansible-lint </a:t>
            </a:r>
            <a:r>
              <a:rPr lang="en-US" sz="1400" dirty="0" err="1"/>
              <a:t>playbook.yml</a:t>
            </a:r>
            <a:endParaRPr lang="en-US" sz="1400" dirty="0"/>
          </a:p>
          <a:p>
            <a:endParaRPr lang="en-US" sz="1400" dirty="0"/>
          </a:p>
          <a:p>
            <a:pPr marL="342900" indent="-342900"/>
            <a:r>
              <a:rPr lang="ru-RU" sz="1400" dirty="0"/>
              <a:t>Режим </a:t>
            </a:r>
            <a:r>
              <a:rPr lang="en-US" sz="1400" dirty="0"/>
              <a:t>dry run (check) </a:t>
            </a:r>
            <a:r>
              <a:rPr lang="ru-RU" sz="1400" dirty="0"/>
              <a:t>операции не применяются.</a:t>
            </a:r>
            <a:r>
              <a:rPr lang="uk-UA" sz="1400" dirty="0"/>
              <a:t> </a:t>
            </a:r>
            <a:r>
              <a:rPr lang="en-US" sz="1400" dirty="0"/>
              <a:t>Ansible </a:t>
            </a:r>
            <a:r>
              <a:rPr lang="ru-RU" sz="1400" dirty="0"/>
              <a:t>пытается предугадать все возможные изменения:</a:t>
            </a:r>
          </a:p>
          <a:p>
            <a:pPr marL="0" indent="0">
              <a:buNone/>
            </a:pPr>
            <a:r>
              <a:rPr lang="en-US" sz="1400" dirty="0"/>
              <a:t>$ ansible-playbook </a:t>
            </a:r>
            <a:r>
              <a:rPr lang="en-US" sz="1400" dirty="0" err="1"/>
              <a:t>playbook.yml</a:t>
            </a:r>
            <a:r>
              <a:rPr lang="en-US" sz="1400" dirty="0"/>
              <a:t> –</a:t>
            </a:r>
            <a:r>
              <a:rPr lang="en-US" sz="1400" dirty="0" err="1"/>
              <a:t>i</a:t>
            </a:r>
            <a:r>
              <a:rPr lang="en-US" sz="1400" dirty="0"/>
              <a:t> prod –check</a:t>
            </a:r>
          </a:p>
          <a:p>
            <a:endParaRPr lang="en-US" sz="1400" dirty="0"/>
          </a:p>
          <a:p>
            <a:pPr marL="342900" indent="-342900"/>
            <a:r>
              <a:rPr lang="ru-RU" sz="1400" dirty="0"/>
              <a:t>Фреймворки для тестов:</a:t>
            </a:r>
          </a:p>
          <a:p>
            <a:pPr marL="0" indent="0">
              <a:buNone/>
            </a:pPr>
            <a:r>
              <a:rPr lang="en-US" sz="1400" dirty="0"/>
              <a:t>https://github.com/ansible/molecule/</a:t>
            </a:r>
            <a:endParaRPr lang="ru-RU" sz="1400" dirty="0"/>
          </a:p>
          <a:p>
            <a:pPr marL="0" indent="0">
              <a:buNone/>
            </a:pPr>
            <a:r>
              <a:rPr lang="en-US" sz="1400" dirty="0"/>
              <a:t>https://github.com/neillturner/kitchen-ansible</a:t>
            </a:r>
            <a:endParaRPr lang="ru-RU" sz="1400" dirty="0"/>
          </a:p>
          <a:p>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1430024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solidFill>
                  <a:srgbClr val="FF0000"/>
                </a:solidFill>
                <a:latin typeface="Arial" panose="020B0604020202020204" pitchFamily="34" charset="0"/>
                <a:cs typeface="Arial" panose="020B0604020202020204" pitchFamily="34" charset="0"/>
              </a:rPr>
              <a:t>Live Demo!!!</a:t>
            </a:r>
            <a:endParaRPr lang="en-US" sz="2400" b="1">
              <a:solidFill>
                <a:srgbClr val="FF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15</a:t>
            </a:fld>
            <a:endParaRPr lang="en-US"/>
          </a:p>
        </p:txBody>
      </p:sp>
      <p:pic>
        <p:nvPicPr>
          <p:cNvPr id="4" name="Picture 3">
            <a:extLst>
              <a:ext uri="{FF2B5EF4-FFF2-40B4-BE49-F238E27FC236}">
                <a16:creationId xmlns:a16="http://schemas.microsoft.com/office/drawing/2014/main" id="{CBEA9424-3976-7D44-8ADA-290BF9536FB3}"/>
              </a:ext>
            </a:extLst>
          </p:cNvPr>
          <p:cNvPicPr>
            <a:picLocks noChangeAspect="1"/>
          </p:cNvPicPr>
          <p:nvPr/>
        </p:nvPicPr>
        <p:blipFill>
          <a:blip r:embed="rId3"/>
          <a:stretch>
            <a:fillRect/>
          </a:stretch>
        </p:blipFill>
        <p:spPr>
          <a:xfrm>
            <a:off x="0" y="637368"/>
            <a:ext cx="9149801" cy="4189271"/>
          </a:xfrm>
          <a:prstGeom prst="rect">
            <a:avLst/>
          </a:prstGeom>
        </p:spPr>
      </p:pic>
    </p:spTree>
    <p:extLst>
      <p:ext uri="{BB962C8B-B14F-4D97-AF65-F5344CB8AC3E}">
        <p14:creationId xmlns:p14="http://schemas.microsoft.com/office/powerpoint/2010/main" val="2655062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mn-lt"/>
              </a:rPr>
              <a:t>Отзыв о курсе "</a:t>
            </a:r>
            <a:r>
              <a:rPr lang="en-US" b="1" dirty="0">
                <a:latin typeface="+mn-lt"/>
              </a:rPr>
              <a:t>Configuration: Management Ansible"</a:t>
            </a:r>
            <a:endParaRPr lang="en-US" sz="2400" b="1" dirty="0">
              <a:latin typeface="+mn-lt"/>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16</a:t>
            </a:fld>
            <a:endParaRPr lang="en-US" dirty="0"/>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158750" y="806824"/>
            <a:ext cx="8801100" cy="3669926"/>
          </a:xfrm>
        </p:spPr>
        <p:txBody>
          <a:bodyPr/>
          <a:lstStyle/>
          <a:p>
            <a:pPr marL="0" indent="0">
              <a:lnSpc>
                <a:spcPct val="150000"/>
              </a:lnSpc>
              <a:buNone/>
            </a:pPr>
            <a:r>
              <a:rPr lang="en-US" sz="1400" dirty="0"/>
              <a:t>https://</a:t>
            </a:r>
            <a:r>
              <a:rPr lang="en-US" sz="1400" dirty="0" err="1"/>
              <a:t>docs.google.com</a:t>
            </a:r>
            <a:r>
              <a:rPr lang="en-US" sz="1400" dirty="0"/>
              <a:t>/forms/d/e/1FAIpQLScjLJ5UkAV_15XaHDzKtRq5OkRuffkqlEQNfE5i0tYwWJUNDg/</a:t>
            </a:r>
            <a:r>
              <a:rPr lang="en-US" sz="1400" dirty="0" err="1"/>
              <a:t>viewform</a:t>
            </a:r>
            <a:endParaRPr lang="en-US" sz="1400" dirty="0"/>
          </a:p>
        </p:txBody>
      </p:sp>
      <p:pic>
        <p:nvPicPr>
          <p:cNvPr id="7" name="Picture 6">
            <a:extLst>
              <a:ext uri="{FF2B5EF4-FFF2-40B4-BE49-F238E27FC236}">
                <a16:creationId xmlns:a16="http://schemas.microsoft.com/office/drawing/2014/main" id="{DA7E1EAE-DB60-534E-B8C1-58C30C4AD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5737" y="1198298"/>
            <a:ext cx="5492525" cy="3628341"/>
          </a:xfrm>
          <a:prstGeom prst="rect">
            <a:avLst/>
          </a:prstGeom>
        </p:spPr>
      </p:pic>
    </p:spTree>
    <p:extLst>
      <p:ext uri="{BB962C8B-B14F-4D97-AF65-F5344CB8AC3E}">
        <p14:creationId xmlns:p14="http://schemas.microsoft.com/office/powerpoint/2010/main" val="2039589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sz="2400" b="1" dirty="0">
                <a:latin typeface="Arial" panose="020B0604020202020204" pitchFamily="34" charset="0"/>
                <a:cs typeface="Arial" panose="020B0604020202020204" pitchFamily="34" charset="0"/>
              </a:rPr>
              <a:t>Часть №</a:t>
            </a:r>
            <a:r>
              <a:rPr lang="en-US" sz="2400" b="1" dirty="0">
                <a:latin typeface="Arial" panose="020B0604020202020204" pitchFamily="34" charset="0"/>
                <a:cs typeface="Arial" panose="020B0604020202020204" pitchFamily="34" charset="0"/>
              </a:rPr>
              <a:t>3</a:t>
            </a:r>
            <a:r>
              <a:rPr lang="ru-RU" sz="2400" b="1" dirty="0">
                <a:latin typeface="Arial" panose="020B0604020202020204" pitchFamily="34" charset="0"/>
                <a:cs typeface="Arial" panose="020B0604020202020204" pitchFamily="34" charset="0"/>
              </a:rPr>
              <a:t>. Домашнее задание </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17</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720671"/>
            <a:ext cx="8426449" cy="4105967"/>
          </a:xfrm>
        </p:spPr>
        <p:txBody>
          <a:bodyPr/>
          <a:lstStyle/>
          <a:p>
            <a:pPr>
              <a:lnSpc>
                <a:spcPct val="150000"/>
              </a:lnSpc>
            </a:pPr>
            <a:r>
              <a:rPr lang="ru-RU" sz="1400" dirty="0"/>
              <a:t>Создать и отправить ссылку на </a:t>
            </a:r>
            <a:r>
              <a:rPr lang="en-US" sz="1400" dirty="0" err="1"/>
              <a:t>Gitgub</a:t>
            </a:r>
            <a:r>
              <a:rPr lang="en-US" sz="1400" dirty="0"/>
              <a:t> repo </a:t>
            </a:r>
            <a:r>
              <a:rPr lang="ru-RU" sz="1400" dirty="0"/>
              <a:t>с проектом </a:t>
            </a:r>
            <a:r>
              <a:rPr lang="en-US" sz="1400"/>
              <a:t>Ansible</a:t>
            </a:r>
            <a:endParaRPr lang="ru-RU" sz="1400"/>
          </a:p>
          <a:p>
            <a:pPr>
              <a:lnSpc>
                <a:spcPct val="150000"/>
              </a:lnSpc>
            </a:pPr>
            <a:r>
              <a:rPr lang="ru-RU" sz="1400" dirty="0"/>
              <a:t>Сделать и запустить проект </a:t>
            </a:r>
            <a:r>
              <a:rPr lang="en-US" sz="1400" dirty="0"/>
              <a:t>Ansible</a:t>
            </a:r>
            <a:endParaRPr lang="ru-RU" sz="1400" dirty="0"/>
          </a:p>
          <a:p>
            <a:pPr>
              <a:lnSpc>
                <a:spcPct val="150000"/>
              </a:lnSpc>
            </a:pPr>
            <a:r>
              <a:rPr lang="ru-RU" sz="1400" dirty="0"/>
              <a:t>Отправить следующие скриншоты:</a:t>
            </a:r>
          </a:p>
          <a:p>
            <a:pPr lvl="1">
              <a:lnSpc>
                <a:spcPct val="150000"/>
              </a:lnSpc>
            </a:pPr>
            <a:r>
              <a:rPr lang="en-US" sz="1400" dirty="0">
                <a:latin typeface="+mj-lt"/>
              </a:rPr>
              <a:t>Ansible ping </a:t>
            </a:r>
            <a:r>
              <a:rPr lang="ru-RU" sz="1400" dirty="0">
                <a:latin typeface="+mj-lt"/>
              </a:rPr>
              <a:t>всех ВМ для проекта</a:t>
            </a:r>
          </a:p>
          <a:p>
            <a:pPr lvl="1">
              <a:lnSpc>
                <a:spcPct val="150000"/>
              </a:lnSpc>
            </a:pPr>
            <a:r>
              <a:rPr lang="ru-RU" sz="1400" dirty="0">
                <a:latin typeface="+mj-lt"/>
              </a:rPr>
              <a:t>Промежуточные скриншоты выполнения </a:t>
            </a:r>
            <a:r>
              <a:rPr lang="ru-RU" sz="1400" dirty="0" err="1">
                <a:latin typeface="+mj-lt"/>
              </a:rPr>
              <a:t>плейбука</a:t>
            </a:r>
            <a:endParaRPr lang="ru-RU" sz="1400" dirty="0">
              <a:latin typeface="+mj-lt"/>
            </a:endParaRPr>
          </a:p>
          <a:p>
            <a:pPr lvl="1">
              <a:lnSpc>
                <a:spcPct val="150000"/>
              </a:lnSpc>
            </a:pPr>
            <a:r>
              <a:rPr lang="ru-RU" sz="1400" dirty="0">
                <a:latin typeface="+mj-lt"/>
              </a:rPr>
              <a:t>Финишный </a:t>
            </a:r>
            <a:r>
              <a:rPr lang="ru-RU" sz="1400" dirty="0" err="1">
                <a:latin typeface="+mj-lt"/>
              </a:rPr>
              <a:t>скрин</a:t>
            </a:r>
            <a:r>
              <a:rPr lang="ru-RU" sz="1400" dirty="0">
                <a:latin typeface="+mj-lt"/>
              </a:rPr>
              <a:t> успешно выполненного </a:t>
            </a:r>
            <a:r>
              <a:rPr lang="ru-RU" sz="1400" dirty="0" err="1">
                <a:latin typeface="+mj-lt"/>
              </a:rPr>
              <a:t>плейбука</a:t>
            </a:r>
            <a:endParaRPr lang="ru-RU" sz="1400" dirty="0">
              <a:latin typeface="+mj-lt"/>
            </a:endParaRPr>
          </a:p>
          <a:p>
            <a:pPr lvl="1">
              <a:lnSpc>
                <a:spcPct val="150000"/>
              </a:lnSpc>
            </a:pPr>
            <a:r>
              <a:rPr lang="ru-RU" sz="1400" dirty="0" err="1">
                <a:latin typeface="+mj-lt"/>
              </a:rPr>
              <a:t>Скрин</a:t>
            </a:r>
            <a:r>
              <a:rPr lang="ru-RU" sz="1400" dirty="0">
                <a:latin typeface="+mj-lt"/>
              </a:rPr>
              <a:t> повторно выполненного </a:t>
            </a:r>
            <a:r>
              <a:rPr lang="ru-RU" sz="1400" dirty="0" err="1">
                <a:latin typeface="+mj-lt"/>
              </a:rPr>
              <a:t>плейбука</a:t>
            </a:r>
            <a:endParaRPr lang="en-US" sz="1400" dirty="0">
              <a:latin typeface="+mj-lt"/>
            </a:endParaRPr>
          </a:p>
          <a:p>
            <a:pPr>
              <a:lnSpc>
                <a:spcPct val="150000"/>
              </a:lnSpc>
            </a:pPr>
            <a:r>
              <a:rPr lang="ru-RU" sz="1400" dirty="0"/>
              <a:t>Отправить скриншоты по каждому степу задания на почту лектора (почтовый ящик указан во втором слайде) с темой </a:t>
            </a:r>
            <a:r>
              <a:rPr lang="en-US" sz="1400" dirty="0"/>
              <a:t>- </a:t>
            </a:r>
            <a:r>
              <a:rPr lang="en-US" sz="1400" b="1" dirty="0"/>
              <a:t>[DevOps Camp] </a:t>
            </a:r>
            <a:r>
              <a:rPr lang="ru-RU" sz="1400" b="1" dirty="0"/>
              <a:t>Имя Фамилия </a:t>
            </a:r>
            <a:r>
              <a:rPr lang="en-US" sz="1400" b="1" dirty="0"/>
              <a:t>Part 3</a:t>
            </a:r>
            <a:endParaRPr lang="ru-RU" sz="1400" b="1" dirty="0"/>
          </a:p>
          <a:p>
            <a:pPr>
              <a:lnSpc>
                <a:spcPct val="150000"/>
              </a:lnSpc>
            </a:pPr>
            <a:r>
              <a:rPr lang="en-US" sz="1400" dirty="0"/>
              <a:t>Deadline – </a:t>
            </a:r>
            <a:r>
              <a:rPr lang="en-US" sz="1400" b="1" dirty="0"/>
              <a:t>21.04.2019 </a:t>
            </a:r>
            <a:r>
              <a:rPr lang="ru-RU" sz="1400" b="1" dirty="0"/>
              <a:t>до </a:t>
            </a:r>
            <a:r>
              <a:rPr lang="en-US" sz="1400" b="1" dirty="0"/>
              <a:t>23</a:t>
            </a:r>
            <a:r>
              <a:rPr lang="ru-RU" sz="1400" b="1" dirty="0"/>
              <a:t>:</a:t>
            </a:r>
            <a:r>
              <a:rPr lang="en-US" sz="1400" b="1" dirty="0"/>
              <a:t>59</a:t>
            </a:r>
            <a:endParaRPr lang="ru-RU" sz="1400" b="1" dirty="0"/>
          </a:p>
          <a:p>
            <a:pPr>
              <a:lnSpc>
                <a:spcPct val="150000"/>
              </a:lnSpc>
            </a:pPr>
            <a:r>
              <a:rPr lang="ru-RU" sz="1400" dirty="0"/>
              <a:t>Ссылка на </a:t>
            </a:r>
            <a:r>
              <a:rPr lang="en-US" sz="1400" dirty="0" err="1"/>
              <a:t>github</a:t>
            </a:r>
            <a:r>
              <a:rPr lang="en-US" sz="1400" dirty="0"/>
              <a:t> </a:t>
            </a:r>
            <a:r>
              <a:rPr lang="ru-RU" sz="1400" dirty="0"/>
              <a:t>с командами которые выполнялись на уроке и указана во втором слайде</a:t>
            </a:r>
            <a:endParaRPr lang="en-US" sz="1400" dirty="0"/>
          </a:p>
        </p:txBody>
      </p:sp>
    </p:spTree>
    <p:extLst>
      <p:ext uri="{BB962C8B-B14F-4D97-AF65-F5344CB8AC3E}">
        <p14:creationId xmlns:p14="http://schemas.microsoft.com/office/powerpoint/2010/main" val="579227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66097"/>
            <a:ext cx="8426449" cy="624245"/>
          </a:xfrm>
        </p:spPr>
        <p:txBody>
          <a:bodyPr/>
          <a:lstStyle/>
          <a:p>
            <a:pPr algn="ctr"/>
            <a:r>
              <a:rPr lang="en-US" sz="2400" b="1"/>
              <a:t> </a:t>
            </a:r>
            <a:r>
              <a:rPr lang="ru-RU" sz="2400" b="1"/>
              <a:t>Я жду Ваши вопросы?)</a:t>
            </a:r>
            <a:endParaRPr lang="en-US" sz="2400" b="1"/>
          </a:p>
        </p:txBody>
      </p:sp>
      <p:sp>
        <p:nvSpPr>
          <p:cNvPr id="3" name="Slide Number Placeholder 2">
            <a:extLst>
              <a:ext uri="{FF2B5EF4-FFF2-40B4-BE49-F238E27FC236}">
                <a16:creationId xmlns:a16="http://schemas.microsoft.com/office/drawing/2014/main" id="{F3F6AA17-B192-D245-AB23-3012F6F9D889}"/>
              </a:ext>
            </a:extLst>
          </p:cNvPr>
          <p:cNvSpPr>
            <a:spLocks noGrp="1"/>
          </p:cNvSpPr>
          <p:nvPr>
            <p:ph type="sldNum" sz="quarter" idx="4"/>
          </p:nvPr>
        </p:nvSpPr>
        <p:spPr/>
        <p:txBody>
          <a:bodyPr/>
          <a:lstStyle/>
          <a:p>
            <a:fld id="{3A707DD9-E92B-45E8-BE0A-E6B2EDF345EB}" type="slidenum">
              <a:rPr lang="en-US" smtClean="0"/>
              <a:pPr/>
              <a:t>18</a:t>
            </a:fld>
            <a:endParaRPr lang="en-US"/>
          </a:p>
        </p:txBody>
      </p:sp>
      <p:pic>
        <p:nvPicPr>
          <p:cNvPr id="7" name="Content Placeholder 6">
            <a:extLst>
              <a:ext uri="{FF2B5EF4-FFF2-40B4-BE49-F238E27FC236}">
                <a16:creationId xmlns:a16="http://schemas.microsoft.com/office/drawing/2014/main" id="{CB0296BE-AFA4-4D46-BDF3-5AAA1504C8BC}"/>
              </a:ext>
            </a:extLst>
          </p:cNvPr>
          <p:cNvPicPr>
            <a:picLocks noGrp="1" noChangeAspect="1"/>
          </p:cNvPicPr>
          <p:nvPr>
            <p:ph sz="quarter" idx="10"/>
          </p:nvPr>
        </p:nvPicPr>
        <p:blipFill>
          <a:blip r:embed="rId2"/>
          <a:stretch>
            <a:fillRect/>
          </a:stretch>
        </p:blipFill>
        <p:spPr>
          <a:xfrm>
            <a:off x="757544" y="1079500"/>
            <a:ext cx="7628912" cy="3397250"/>
          </a:xfrm>
          <a:prstGeom prst="rect">
            <a:avLst/>
          </a:prstGeom>
        </p:spPr>
      </p:pic>
    </p:spTree>
    <p:extLst>
      <p:ext uri="{BB962C8B-B14F-4D97-AF65-F5344CB8AC3E}">
        <p14:creationId xmlns:p14="http://schemas.microsoft.com/office/powerpoint/2010/main" val="4268147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80953" y="605799"/>
            <a:ext cx="5582093" cy="1220182"/>
          </a:xfrm>
        </p:spPr>
        <p:txBody>
          <a:bodyPr/>
          <a:lstStyle/>
          <a:p>
            <a:r>
              <a:rPr lang="ru-RU" sz="2400"/>
              <a:t>Спасибо за внимание</a:t>
            </a:r>
            <a:r>
              <a:rPr lang="en-US" sz="2400"/>
              <a:t>!</a:t>
            </a:r>
          </a:p>
        </p:txBody>
      </p:sp>
      <p:sp>
        <p:nvSpPr>
          <p:cNvPr id="2" name="Slide Number Placeholder 1">
            <a:extLst>
              <a:ext uri="{FF2B5EF4-FFF2-40B4-BE49-F238E27FC236}">
                <a16:creationId xmlns:a16="http://schemas.microsoft.com/office/drawing/2014/main" id="{BD2203D6-46B2-544A-AEDD-86624A2E7DA7}"/>
              </a:ext>
            </a:extLst>
          </p:cNvPr>
          <p:cNvSpPr>
            <a:spLocks noGrp="1"/>
          </p:cNvSpPr>
          <p:nvPr>
            <p:ph type="sldNum" sz="quarter" idx="4294967295"/>
          </p:nvPr>
        </p:nvSpPr>
        <p:spPr>
          <a:xfrm>
            <a:off x="7770813" y="4826000"/>
            <a:ext cx="1373187" cy="317500"/>
          </a:xfrm>
          <a:prstGeom prst="rect">
            <a:avLst/>
          </a:prstGeom>
        </p:spPr>
        <p:txBody>
          <a:bodyPr/>
          <a:lstStyle/>
          <a:p>
            <a:fld id="{3A707DD9-E92B-45E8-BE0A-E6B2EDF345EB}" type="slidenum">
              <a:rPr lang="en-US" smtClean="0"/>
              <a:pPr/>
              <a:t>19</a:t>
            </a:fld>
            <a:endParaRPr lang="en-US"/>
          </a:p>
        </p:txBody>
      </p:sp>
      <p:pic>
        <p:nvPicPr>
          <p:cNvPr id="3" name="Picture 2">
            <a:extLst>
              <a:ext uri="{FF2B5EF4-FFF2-40B4-BE49-F238E27FC236}">
                <a16:creationId xmlns:a16="http://schemas.microsoft.com/office/drawing/2014/main" id="{DEB1649E-F11B-044A-A2FD-2636A8ADA562}"/>
              </a:ext>
            </a:extLst>
          </p:cNvPr>
          <p:cNvPicPr>
            <a:picLocks noChangeAspect="1"/>
          </p:cNvPicPr>
          <p:nvPr/>
        </p:nvPicPr>
        <p:blipFill>
          <a:blip r:embed="rId2"/>
          <a:stretch>
            <a:fillRect/>
          </a:stretch>
        </p:blipFill>
        <p:spPr>
          <a:xfrm>
            <a:off x="1904999" y="1825981"/>
            <a:ext cx="5334000" cy="2921000"/>
          </a:xfrm>
          <a:prstGeom prst="rect">
            <a:avLst/>
          </a:prstGeom>
        </p:spPr>
      </p:pic>
    </p:spTree>
    <p:extLst>
      <p:ext uri="{BB962C8B-B14F-4D97-AF65-F5344CB8AC3E}">
        <p14:creationId xmlns:p14="http://schemas.microsoft.com/office/powerpoint/2010/main" val="1806860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473177" y="392376"/>
            <a:ext cx="3986213" cy="342900"/>
          </a:xfrm>
        </p:spPr>
        <p:txBody>
          <a:bodyPr/>
          <a:lstStyle/>
          <a:p>
            <a:r>
              <a:rPr lang="ru-RU" sz="1600"/>
              <a:t>Иван </a:t>
            </a:r>
            <a:r>
              <a:rPr lang="ru-RU" sz="1600" err="1"/>
              <a:t>Кукулевский</a:t>
            </a:r>
            <a:endParaRPr lang="en-US" sz="1600"/>
          </a:p>
        </p:txBody>
      </p:sp>
      <p:sp>
        <p:nvSpPr>
          <p:cNvPr id="11" name="Text Placeholder 10"/>
          <p:cNvSpPr>
            <a:spLocks noGrp="1"/>
          </p:cNvSpPr>
          <p:nvPr>
            <p:ph type="body" sz="quarter" idx="15"/>
          </p:nvPr>
        </p:nvSpPr>
        <p:spPr>
          <a:xfrm>
            <a:off x="4473177" y="778947"/>
            <a:ext cx="3993542" cy="342900"/>
          </a:xfrm>
        </p:spPr>
        <p:txBody>
          <a:bodyPr/>
          <a:lstStyle/>
          <a:p>
            <a:r>
              <a:rPr lang="en-US" sz="1200"/>
              <a:t>Senior DevOps Engineer </a:t>
            </a:r>
          </a:p>
        </p:txBody>
      </p:sp>
      <p:sp>
        <p:nvSpPr>
          <p:cNvPr id="4" name="Slide Number Placeholder 3">
            <a:extLst>
              <a:ext uri="{FF2B5EF4-FFF2-40B4-BE49-F238E27FC236}">
                <a16:creationId xmlns:a16="http://schemas.microsoft.com/office/drawing/2014/main" id="{CAD771C0-F829-7149-B81C-0B9C21F15936}"/>
              </a:ext>
            </a:extLst>
          </p:cNvPr>
          <p:cNvSpPr>
            <a:spLocks noGrp="1"/>
          </p:cNvSpPr>
          <p:nvPr>
            <p:ph type="sldNum" sz="quarter" idx="4"/>
          </p:nvPr>
        </p:nvSpPr>
        <p:spPr/>
        <p:txBody>
          <a:bodyPr/>
          <a:lstStyle/>
          <a:p>
            <a:fld id="{3A707DD9-E92B-45E8-BE0A-E6B2EDF345EB}" type="slidenum">
              <a:rPr lang="en-US" smtClean="0"/>
              <a:pPr/>
              <a:t>2</a:t>
            </a:fld>
            <a:endParaRPr lang="en-US"/>
          </a:p>
        </p:txBody>
      </p:sp>
      <p:sp>
        <p:nvSpPr>
          <p:cNvPr id="9" name="Content Placeholder 8">
            <a:extLst>
              <a:ext uri="{FF2B5EF4-FFF2-40B4-BE49-F238E27FC236}">
                <a16:creationId xmlns:a16="http://schemas.microsoft.com/office/drawing/2014/main" id="{757C31BC-A38E-A349-BBF5-7A58883BB76B}"/>
              </a:ext>
            </a:extLst>
          </p:cNvPr>
          <p:cNvSpPr>
            <a:spLocks noGrp="1"/>
          </p:cNvSpPr>
          <p:nvPr>
            <p:ph sz="quarter" idx="12"/>
          </p:nvPr>
        </p:nvSpPr>
        <p:spPr>
          <a:xfrm>
            <a:off x="4473177" y="1315132"/>
            <a:ext cx="3993357" cy="3318221"/>
          </a:xfrm>
        </p:spPr>
        <p:txBody>
          <a:bodyPr/>
          <a:lstStyle/>
          <a:p>
            <a:r>
              <a:rPr lang="ru-RU" sz="1600"/>
              <a:t>В ИТ больше 8 лет</a:t>
            </a:r>
          </a:p>
          <a:p>
            <a:r>
              <a:rPr lang="ru-RU" sz="1600"/>
              <a:t>Больше 3 лет работаю </a:t>
            </a:r>
            <a:r>
              <a:rPr lang="en-US" sz="1600"/>
              <a:t>DevOps </a:t>
            </a:r>
            <a:r>
              <a:rPr lang="ru-RU" sz="1600"/>
              <a:t>инженером </a:t>
            </a:r>
            <a:endParaRPr lang="en-US" sz="1600"/>
          </a:p>
          <a:p>
            <a:r>
              <a:rPr lang="ru-RU" sz="1600"/>
              <a:t>Основной мой стек технологий:</a:t>
            </a:r>
          </a:p>
          <a:p>
            <a:pPr lvl="1"/>
            <a:r>
              <a:rPr lang="en-US" sz="1400">
                <a:latin typeface="+mj-lt"/>
              </a:rPr>
              <a:t>AWS, Microsoft Azure, VMware vSphere </a:t>
            </a:r>
            <a:r>
              <a:rPr lang="en-US" sz="1400" err="1">
                <a:latin typeface="+mj-lt"/>
              </a:rPr>
              <a:t>ESXi</a:t>
            </a:r>
            <a:endParaRPr lang="en-US" sz="1400">
              <a:latin typeface="+mj-lt"/>
            </a:endParaRPr>
          </a:p>
          <a:p>
            <a:pPr lvl="1"/>
            <a:r>
              <a:rPr lang="en-US" sz="1400" err="1">
                <a:latin typeface="+mj-lt"/>
              </a:rPr>
              <a:t>Teamcity</a:t>
            </a:r>
            <a:r>
              <a:rPr lang="en-US" sz="1400">
                <a:latin typeface="+mj-lt"/>
              </a:rPr>
              <a:t>, Azure DevOps (VSTS), Octopus</a:t>
            </a:r>
          </a:p>
          <a:p>
            <a:pPr lvl="1"/>
            <a:r>
              <a:rPr lang="en-US" sz="1400">
                <a:latin typeface="+mj-lt"/>
              </a:rPr>
              <a:t>Docker, Kubernetes</a:t>
            </a:r>
          </a:p>
          <a:p>
            <a:pPr lvl="1"/>
            <a:r>
              <a:rPr lang="en-US" sz="1400">
                <a:latin typeface="+mj-lt"/>
              </a:rPr>
              <a:t>Terraform, Ansible, PowerShell DSC, Puppet</a:t>
            </a:r>
          </a:p>
          <a:p>
            <a:pPr lvl="1"/>
            <a:r>
              <a:rPr lang="en-US" sz="1400">
                <a:latin typeface="+mj-lt"/>
              </a:rPr>
              <a:t>MS SQL, MySQL, </a:t>
            </a:r>
            <a:r>
              <a:rPr lang="en-US" sz="1400" err="1">
                <a:latin typeface="+mj-lt"/>
              </a:rPr>
              <a:t>ElasticSearch</a:t>
            </a:r>
            <a:endParaRPr lang="en-US" sz="1400">
              <a:latin typeface="+mj-lt"/>
            </a:endParaRPr>
          </a:p>
          <a:p>
            <a:pPr lvl="1"/>
            <a:r>
              <a:rPr lang="en-US" sz="1400">
                <a:latin typeface="+mj-lt"/>
              </a:rPr>
              <a:t>Bash, PowerShell, Python</a:t>
            </a:r>
          </a:p>
          <a:p>
            <a:pPr lvl="1"/>
            <a:r>
              <a:rPr lang="en-US" sz="1400">
                <a:latin typeface="+mj-lt"/>
              </a:rPr>
              <a:t>Zabbix, Nagios, </a:t>
            </a:r>
            <a:r>
              <a:rPr lang="en-US" sz="1400" err="1">
                <a:latin typeface="+mj-lt"/>
              </a:rPr>
              <a:t>GrayLog</a:t>
            </a:r>
            <a:r>
              <a:rPr lang="en-US" sz="1400">
                <a:latin typeface="+mj-lt"/>
              </a:rPr>
              <a:t>, Splunk</a:t>
            </a:r>
            <a:endParaRPr lang="ru-RU" sz="1400">
              <a:latin typeface="+mj-lt"/>
            </a:endParaRPr>
          </a:p>
          <a:p>
            <a:r>
              <a:rPr lang="ru-RU" sz="1600"/>
              <a:t>Много путешествую и много занимаюсь самообразованием</a:t>
            </a:r>
          </a:p>
          <a:p>
            <a:endParaRPr lang="ru-RU" sz="1600"/>
          </a:p>
          <a:p>
            <a:endParaRPr lang="en-US"/>
          </a:p>
        </p:txBody>
      </p:sp>
      <p:pic>
        <p:nvPicPr>
          <p:cNvPr id="30" name="Picture Placeholder 29">
            <a:extLst>
              <a:ext uri="{FF2B5EF4-FFF2-40B4-BE49-F238E27FC236}">
                <a16:creationId xmlns:a16="http://schemas.microsoft.com/office/drawing/2014/main" id="{96D4EDDC-8371-234C-842A-F8656361038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1072895" y="1581215"/>
            <a:ext cx="1664208" cy="1664208"/>
          </a:xfrm>
        </p:spPr>
      </p:pic>
      <p:sp>
        <p:nvSpPr>
          <p:cNvPr id="8" name="Text Placeholder 10">
            <a:extLst>
              <a:ext uri="{FF2B5EF4-FFF2-40B4-BE49-F238E27FC236}">
                <a16:creationId xmlns:a16="http://schemas.microsoft.com/office/drawing/2014/main" id="{0E0548CA-7A09-A643-9F38-C402688E9A6F}"/>
              </a:ext>
            </a:extLst>
          </p:cNvPr>
          <p:cNvSpPr txBox="1">
            <a:spLocks/>
          </p:cNvSpPr>
          <p:nvPr/>
        </p:nvSpPr>
        <p:spPr>
          <a:xfrm>
            <a:off x="-1" y="3710596"/>
            <a:ext cx="3810000" cy="332486"/>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900" b="1" i="1" kern="1200" cap="none" spc="100" baseline="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0" i="0"/>
              <a:t>i.kukulevskyy@gmail.com</a:t>
            </a:r>
          </a:p>
          <a:p>
            <a:pPr algn="ctr"/>
            <a:endParaRPr lang="en-US" sz="1200" b="0" i="0"/>
          </a:p>
        </p:txBody>
      </p:sp>
      <p:sp>
        <p:nvSpPr>
          <p:cNvPr id="6" name="Rectangle 5">
            <a:extLst>
              <a:ext uri="{FF2B5EF4-FFF2-40B4-BE49-F238E27FC236}">
                <a16:creationId xmlns:a16="http://schemas.microsoft.com/office/drawing/2014/main" id="{7E76AC19-6CBA-DB4E-BE7F-5367033EB62C}"/>
              </a:ext>
            </a:extLst>
          </p:cNvPr>
          <p:cNvSpPr/>
          <p:nvPr/>
        </p:nvSpPr>
        <p:spPr>
          <a:xfrm>
            <a:off x="131845" y="4043082"/>
            <a:ext cx="3672057" cy="461665"/>
          </a:xfrm>
          <a:prstGeom prst="rect">
            <a:avLst/>
          </a:prstGeom>
        </p:spPr>
        <p:txBody>
          <a:bodyPr wrap="square">
            <a:spAutoFit/>
          </a:bodyPr>
          <a:lstStyle/>
          <a:p>
            <a:r>
              <a:rPr lang="en-US" sz="1200" dirty="0">
                <a:hlinkClick r:id="rId3">
                  <a:extLst>
                    <a:ext uri="{A12FA001-AC4F-418D-AE19-62706E023703}">
                      <ahyp:hlinkClr xmlns:ahyp="http://schemas.microsoft.com/office/drawing/2018/hyperlinkcolor" val="tx"/>
                    </a:ext>
                  </a:extLst>
                </a:hlinkClick>
              </a:rPr>
              <a:t>https://github.com/ikukulevskyi/devopscamp-ansible</a:t>
            </a:r>
            <a:endParaRPr lang="en-US" sz="1200" dirty="0"/>
          </a:p>
          <a:p>
            <a:r>
              <a:rPr lang="en-US" sz="1200" dirty="0">
                <a:hlinkClick r:id="rId4">
                  <a:extLst>
                    <a:ext uri="{A12FA001-AC4F-418D-AE19-62706E023703}">
                      <ahyp:hlinkClr xmlns:ahyp="http://schemas.microsoft.com/office/drawing/2018/hyperlinkcolor" val="tx"/>
                    </a:ext>
                  </a:extLst>
                </a:hlinkClick>
              </a:rPr>
              <a:t>https://github.com/ikukulevskyi/ansible-project</a:t>
            </a:r>
            <a:endParaRPr lang="en-US" sz="1200" dirty="0"/>
          </a:p>
        </p:txBody>
      </p:sp>
    </p:spTree>
    <p:extLst>
      <p:ext uri="{BB962C8B-B14F-4D97-AF65-F5344CB8AC3E}">
        <p14:creationId xmlns:p14="http://schemas.microsoft.com/office/powerpoint/2010/main" val="1429255393"/>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a:latin typeface="Arial" panose="020B0604020202020204" pitchFamily="34" charset="0"/>
                <a:cs typeface="Arial" panose="020B0604020202020204" pitchFamily="34" charset="0"/>
              </a:rPr>
              <a:t>РЕГЛАМЕНТ</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p:txBody>
          <a:bodyPr/>
          <a:lstStyle/>
          <a:p>
            <a:r>
              <a:rPr lang="ru-RU" sz="1400" b="1" dirty="0"/>
              <a:t>Длительность:</a:t>
            </a:r>
          </a:p>
          <a:p>
            <a:pPr lvl="1"/>
            <a:r>
              <a:rPr lang="ru-RU" sz="1400" dirty="0"/>
              <a:t>Понедельник, </a:t>
            </a:r>
            <a:r>
              <a:rPr lang="en-US" sz="1200" dirty="0"/>
              <a:t>15</a:t>
            </a:r>
            <a:r>
              <a:rPr lang="ru-RU" sz="1400" dirty="0"/>
              <a:t> Апреля с 18:00 по 21:00</a:t>
            </a:r>
          </a:p>
          <a:p>
            <a:pPr lvl="1"/>
            <a:r>
              <a:rPr lang="ru-RU" sz="1400" dirty="0"/>
              <a:t>Среда, 1</a:t>
            </a:r>
            <a:r>
              <a:rPr lang="en-US" sz="1400" dirty="0"/>
              <a:t>7</a:t>
            </a:r>
            <a:r>
              <a:rPr lang="ru-RU" sz="1400" dirty="0"/>
              <a:t> Апреля с 18:00 по 21:00</a:t>
            </a:r>
          </a:p>
          <a:p>
            <a:pPr lvl="1"/>
            <a:r>
              <a:rPr lang="ru-RU" sz="1400" b="1" dirty="0"/>
              <a:t>Пятница, 1</a:t>
            </a:r>
            <a:r>
              <a:rPr lang="en-US" sz="1400" b="1" dirty="0"/>
              <a:t>9</a:t>
            </a:r>
            <a:r>
              <a:rPr lang="ru-RU" sz="1400" b="1" dirty="0"/>
              <a:t> Апреля с 18:00 по 21:00</a:t>
            </a:r>
          </a:p>
          <a:p>
            <a:pPr marL="457200" lvl="1" indent="0">
              <a:buNone/>
            </a:pPr>
            <a:endParaRPr lang="ru-RU" sz="1400" b="1" dirty="0"/>
          </a:p>
          <a:p>
            <a:r>
              <a:rPr lang="ru-RU" sz="1400" b="1" dirty="0" err="1"/>
              <a:t>Тайминг</a:t>
            </a:r>
            <a:r>
              <a:rPr lang="ru-RU" sz="1400" b="1" dirty="0"/>
              <a:t>:</a:t>
            </a:r>
          </a:p>
          <a:p>
            <a:pPr lvl="1"/>
            <a:r>
              <a:rPr lang="ru-RU" sz="1400" dirty="0"/>
              <a:t>18:00-19:</a:t>
            </a:r>
            <a:r>
              <a:rPr lang="en-US" sz="1400" dirty="0"/>
              <a:t>00</a:t>
            </a:r>
            <a:r>
              <a:rPr lang="ru-RU" sz="1400" dirty="0"/>
              <a:t> – Первая часть</a:t>
            </a:r>
          </a:p>
          <a:p>
            <a:pPr lvl="1"/>
            <a:r>
              <a:rPr lang="ru-RU" sz="1400" dirty="0"/>
              <a:t>19:</a:t>
            </a:r>
            <a:r>
              <a:rPr lang="en-US" sz="1400" dirty="0"/>
              <a:t>00</a:t>
            </a:r>
            <a:r>
              <a:rPr lang="ru-RU" sz="1400" dirty="0"/>
              <a:t>-19:</a:t>
            </a:r>
            <a:r>
              <a:rPr lang="en-US" sz="1400" dirty="0"/>
              <a:t>1</a:t>
            </a:r>
            <a:r>
              <a:rPr lang="ru-RU" sz="1400" dirty="0"/>
              <a:t>0 – Перерыв</a:t>
            </a:r>
            <a:endParaRPr lang="en-US" sz="1400" dirty="0"/>
          </a:p>
          <a:p>
            <a:pPr lvl="1"/>
            <a:r>
              <a:rPr lang="ru-RU" sz="1400" dirty="0"/>
              <a:t>1</a:t>
            </a:r>
            <a:r>
              <a:rPr lang="en-US" sz="1400" dirty="0"/>
              <a:t>9</a:t>
            </a:r>
            <a:r>
              <a:rPr lang="ru-RU" sz="1400" dirty="0"/>
              <a:t>:</a:t>
            </a:r>
            <a:r>
              <a:rPr lang="en-US" sz="1400" dirty="0"/>
              <a:t>1</a:t>
            </a:r>
            <a:r>
              <a:rPr lang="ru-RU" sz="1400" dirty="0"/>
              <a:t>0-</a:t>
            </a:r>
            <a:r>
              <a:rPr lang="en-US" sz="1400" dirty="0"/>
              <a:t>20</a:t>
            </a:r>
            <a:r>
              <a:rPr lang="ru-RU" sz="1400" dirty="0"/>
              <a:t>:</a:t>
            </a:r>
            <a:r>
              <a:rPr lang="en-US" sz="1400" dirty="0"/>
              <a:t>00</a:t>
            </a:r>
            <a:r>
              <a:rPr lang="ru-RU" sz="1400" dirty="0"/>
              <a:t> – Вторая часть</a:t>
            </a:r>
            <a:endParaRPr lang="en-US" sz="1400" dirty="0"/>
          </a:p>
          <a:p>
            <a:pPr lvl="1"/>
            <a:r>
              <a:rPr lang="en-US" sz="1400" dirty="0"/>
              <a:t>20</a:t>
            </a:r>
            <a:r>
              <a:rPr lang="ru-RU" sz="1400" dirty="0"/>
              <a:t>:</a:t>
            </a:r>
            <a:r>
              <a:rPr lang="en-US" sz="1400" dirty="0"/>
              <a:t>00</a:t>
            </a:r>
            <a:r>
              <a:rPr lang="ru-RU" sz="1400" dirty="0"/>
              <a:t>-</a:t>
            </a:r>
            <a:r>
              <a:rPr lang="en-US" sz="1400" dirty="0"/>
              <a:t>20</a:t>
            </a:r>
            <a:r>
              <a:rPr lang="ru-RU" sz="1400" dirty="0"/>
              <a:t>:</a:t>
            </a:r>
            <a:r>
              <a:rPr lang="en-US" sz="1400" dirty="0"/>
              <a:t>1</a:t>
            </a:r>
            <a:r>
              <a:rPr lang="ru-RU" sz="1400" dirty="0"/>
              <a:t>0 – Перерыв</a:t>
            </a:r>
          </a:p>
          <a:p>
            <a:pPr lvl="1"/>
            <a:r>
              <a:rPr lang="en-US" sz="1400" dirty="0"/>
              <a:t>20</a:t>
            </a:r>
            <a:r>
              <a:rPr lang="ru-RU" sz="1400" dirty="0"/>
              <a:t>:</a:t>
            </a:r>
            <a:r>
              <a:rPr lang="en-US" sz="1400" dirty="0"/>
              <a:t>1</a:t>
            </a:r>
            <a:r>
              <a:rPr lang="ru-RU" sz="1400" dirty="0"/>
              <a:t>0-21:00 – Третья часть</a:t>
            </a: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3</a:t>
            </a:fld>
            <a:endParaRPr lang="en-US"/>
          </a:p>
        </p:txBody>
      </p:sp>
      <p:pic>
        <p:nvPicPr>
          <p:cNvPr id="6" name="Picture 2" descr="http://www.tadreebi.com/image/cache/data/BAAMD/time%20Mang/321-1200x1200.jpg">
            <a:extLst>
              <a:ext uri="{FF2B5EF4-FFF2-40B4-BE49-F238E27FC236}">
                <a16:creationId xmlns:a16="http://schemas.microsoft.com/office/drawing/2014/main" id="{BA47BC8A-0C39-5741-B6BD-B7536D0190C3}"/>
              </a:ext>
            </a:extLst>
          </p:cNvPr>
          <p:cNvPicPr>
            <a:picLocks noGrp="1" noChangeAspect="1" noChangeArrowheads="1"/>
          </p:cNvPicPr>
          <p:nvPr>
            <p:ph type="pic" sz="quarter" idx="11"/>
          </p:nvPr>
        </p:nvPicPr>
        <p:blipFill>
          <a:blip r:embed="rId2" cstate="email">
            <a:extLst>
              <a:ext uri="{28A0092B-C50C-407E-A947-70E740481C1C}">
                <a14:useLocalDpi xmlns:a14="http://schemas.microsoft.com/office/drawing/2010/main"/>
              </a:ext>
            </a:extLst>
          </a:blip>
          <a:srcRect l="10474" r="104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19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a:latin typeface="Arial" panose="020B0604020202020204" pitchFamily="34" charset="0"/>
                <a:cs typeface="Arial" panose="020B0604020202020204" pitchFamily="34" charset="0"/>
              </a:rPr>
              <a:t>План нашего курса</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357187" y="991427"/>
            <a:ext cx="3986211" cy="4060698"/>
          </a:xfrm>
        </p:spPr>
        <p:txBody>
          <a:bodyPr/>
          <a:lstStyle/>
          <a:p>
            <a:pPr marL="342900" indent="-342900">
              <a:lnSpc>
                <a:spcPct val="200000"/>
              </a:lnSpc>
            </a:pPr>
            <a:r>
              <a:rPr lang="ru-RU" sz="1600" dirty="0">
                <a:latin typeface="Arial" panose="020B0604020202020204" pitchFamily="34" charset="0"/>
                <a:cs typeface="Arial" panose="020B0604020202020204" pitchFamily="34" charset="0"/>
              </a:rPr>
              <a:t>Шаблоны</a:t>
            </a:r>
          </a:p>
          <a:p>
            <a:pPr marL="342900" indent="-342900">
              <a:lnSpc>
                <a:spcPct val="200000"/>
              </a:lnSpc>
            </a:pPr>
            <a:r>
              <a:rPr lang="en-US" sz="1600" dirty="0">
                <a:latin typeface="Arial" panose="020B0604020202020204" pitchFamily="34" charset="0"/>
                <a:cs typeface="Arial" panose="020B0604020202020204" pitchFamily="34" charset="0"/>
              </a:rPr>
              <a:t>Ansible Vault</a:t>
            </a:r>
          </a:p>
          <a:p>
            <a:pPr marL="342900" indent="-342900">
              <a:lnSpc>
                <a:spcPct val="200000"/>
              </a:lnSpc>
            </a:pPr>
            <a:r>
              <a:rPr lang="ru-RU" sz="1600" dirty="0">
                <a:latin typeface="Arial" panose="020B0604020202020204" pitchFamily="34" charset="0"/>
                <a:cs typeface="Arial" panose="020B0604020202020204" pitchFamily="34" charset="0"/>
              </a:rPr>
              <a:t>Отладка</a:t>
            </a:r>
          </a:p>
          <a:p>
            <a:pPr marL="342900" indent="-342900">
              <a:lnSpc>
                <a:spcPct val="200000"/>
              </a:lnSpc>
            </a:pPr>
            <a:r>
              <a:rPr lang="ru-RU" sz="1600" dirty="0">
                <a:latin typeface="Arial" panose="020B0604020202020204" pitchFamily="34" charset="0"/>
                <a:cs typeface="Arial" panose="020B0604020202020204" pitchFamily="34" charset="0"/>
              </a:rPr>
              <a:t>Тестирование</a:t>
            </a: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4</a:t>
            </a:fld>
            <a:endParaRPr lang="en-US"/>
          </a:p>
        </p:txBody>
      </p:sp>
      <p:pic>
        <p:nvPicPr>
          <p:cNvPr id="8" name="Picture Placeholder 7">
            <a:extLst>
              <a:ext uri="{FF2B5EF4-FFF2-40B4-BE49-F238E27FC236}">
                <a16:creationId xmlns:a16="http://schemas.microsoft.com/office/drawing/2014/main" id="{217717C7-130A-9547-BD5A-96840216F5A3}"/>
              </a:ext>
            </a:extLst>
          </p:cNvPr>
          <p:cNvPicPr>
            <a:picLocks noGrp="1" noChangeAspect="1"/>
          </p:cNvPicPr>
          <p:nvPr>
            <p:ph type="pic" sz="quarter" idx="11"/>
          </p:nvPr>
        </p:nvPicPr>
        <p:blipFill>
          <a:blip r:embed="rId2"/>
          <a:srcRect l="1383" r="1383"/>
          <a:stretch>
            <a:fillRect/>
          </a:stretch>
        </p:blipFill>
        <p:spPr>
          <a:prstGeom prst="rect">
            <a:avLst/>
          </a:prstGeom>
        </p:spPr>
      </p:pic>
    </p:spTree>
    <p:extLst>
      <p:ext uri="{BB962C8B-B14F-4D97-AF65-F5344CB8AC3E}">
        <p14:creationId xmlns:p14="http://schemas.microsoft.com/office/powerpoint/2010/main" val="189890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365" y="228600"/>
            <a:ext cx="4973636" cy="301752"/>
          </a:xfrm>
        </p:spPr>
        <p:txBody>
          <a:bodyPr/>
          <a:lstStyle/>
          <a:p>
            <a:r>
              <a:rPr lang="ru-RU" b="1">
                <a:latin typeface="Arial" panose="020B0604020202020204" pitchFamily="34" charset="0"/>
                <a:cs typeface="Arial" panose="020B0604020202020204" pitchFamily="34" charset="0"/>
              </a:rPr>
              <a:t>Не большие правила</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80683" y="873125"/>
            <a:ext cx="3986211" cy="3397250"/>
          </a:xfrm>
        </p:spPr>
        <p:txBody>
          <a:bodyPr/>
          <a:lstStyle/>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Телефон без звука</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Взаимоуважение</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Пунктуальность</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Активность</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Критикуя — предлагай</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Позитивный настрой</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Говорит кто-то один</a:t>
            </a:r>
            <a:endParaRPr lang="ru-RU" sz="1800">
              <a:latin typeface="Arial" panose="020B0604020202020204" pitchFamily="34" charset="0"/>
              <a:ea typeface="Apple Symbols" panose="02000000000000000000" pitchFamily="2" charset="-79"/>
              <a:cs typeface="Arial" panose="020B0604020202020204" pitchFamily="34" charset="0"/>
            </a:endParaRP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5</a:t>
            </a:fld>
            <a:endParaRPr lang="en-US"/>
          </a:p>
        </p:txBody>
      </p:sp>
      <p:pic>
        <p:nvPicPr>
          <p:cNvPr id="9" name="Picture Placeholder 8">
            <a:extLst>
              <a:ext uri="{FF2B5EF4-FFF2-40B4-BE49-F238E27FC236}">
                <a16:creationId xmlns:a16="http://schemas.microsoft.com/office/drawing/2014/main" id="{8F73C9A0-3A47-4B4B-9C8B-21A81303E46E}"/>
              </a:ext>
            </a:extLst>
          </p:cNvPr>
          <p:cNvPicPr>
            <a:picLocks noGrp="1" noChangeAspect="1"/>
          </p:cNvPicPr>
          <p:nvPr>
            <p:ph type="pic" sz="quarter" idx="11"/>
          </p:nvPr>
        </p:nvPicPr>
        <p:blipFill>
          <a:blip r:embed="rId2"/>
          <a:srcRect l="27687" r="27687"/>
          <a:stretch>
            <a:fillRect/>
          </a:stretch>
        </p:blipFill>
        <p:spPr>
          <a:prstGeom prst="rect">
            <a:avLst/>
          </a:prstGeom>
        </p:spPr>
      </p:pic>
    </p:spTree>
    <p:extLst>
      <p:ext uri="{BB962C8B-B14F-4D97-AF65-F5344CB8AC3E}">
        <p14:creationId xmlns:p14="http://schemas.microsoft.com/office/powerpoint/2010/main" val="223580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Home task feedback</a:t>
            </a:r>
          </a:p>
        </p:txBody>
      </p:sp>
      <p:pic>
        <p:nvPicPr>
          <p:cNvPr id="5" name="Content Placeholder 4">
            <a:extLst>
              <a:ext uri="{FF2B5EF4-FFF2-40B4-BE49-F238E27FC236}">
                <a16:creationId xmlns:a16="http://schemas.microsoft.com/office/drawing/2014/main" id="{E28A3662-ED70-8B4B-8215-B066A0A2E83D}"/>
              </a:ext>
            </a:extLst>
          </p:cNvPr>
          <p:cNvPicPr>
            <a:picLocks noGrp="1" noChangeAspect="1"/>
          </p:cNvPicPr>
          <p:nvPr>
            <p:ph sz="quarter" idx="10"/>
          </p:nvPr>
        </p:nvPicPr>
        <p:blipFill>
          <a:blip r:embed="rId2"/>
          <a:stretch>
            <a:fillRect/>
          </a:stretch>
        </p:blipFill>
        <p:spPr>
          <a:xfrm>
            <a:off x="4782057" y="1005430"/>
            <a:ext cx="4361943" cy="3083700"/>
          </a:xfrm>
          <a:prstGeom prst="rect">
            <a:avLst/>
          </a:prstGeom>
        </p:spPr>
      </p:pic>
      <p:sp>
        <p:nvSpPr>
          <p:cNvPr id="8" name="TextBox 7">
            <a:extLst>
              <a:ext uri="{FF2B5EF4-FFF2-40B4-BE49-F238E27FC236}">
                <a16:creationId xmlns:a16="http://schemas.microsoft.com/office/drawing/2014/main" id="{DC43A882-699B-C346-B486-33942909FFCF}"/>
              </a:ext>
            </a:extLst>
          </p:cNvPr>
          <p:cNvSpPr txBox="1"/>
          <p:nvPr/>
        </p:nvSpPr>
        <p:spPr>
          <a:xfrm>
            <a:off x="360364" y="1833086"/>
            <a:ext cx="4588244" cy="1477328"/>
          </a:xfrm>
          <a:prstGeom prst="rect">
            <a:avLst/>
          </a:prstGeom>
          <a:noFill/>
        </p:spPr>
        <p:txBody>
          <a:bodyPr wrap="square" rtlCol="0">
            <a:spAutoFit/>
          </a:bodyPr>
          <a:lstStyle/>
          <a:p>
            <a:pPr marL="342900" indent="-342900">
              <a:buAutoNum type="arabicPeriod"/>
            </a:pPr>
            <a:r>
              <a:rPr lang="ru-RU" sz="1800" dirty="0"/>
              <a:t>Имя и Фамилия</a:t>
            </a:r>
          </a:p>
          <a:p>
            <a:pPr marL="342900" indent="-342900">
              <a:buAutoNum type="arabicPeriod"/>
            </a:pPr>
            <a:r>
              <a:rPr lang="ru-RU" sz="1800" dirty="0"/>
              <a:t>Получилось ли все сделать по домашнему заданию </a:t>
            </a:r>
          </a:p>
          <a:p>
            <a:pPr marL="342900" indent="-342900">
              <a:buAutoNum type="arabicPeriod"/>
            </a:pPr>
            <a:r>
              <a:rPr lang="ru-RU" sz="1800" dirty="0"/>
              <a:t>С какими сложностями столкнусь </a:t>
            </a:r>
          </a:p>
          <a:p>
            <a:pPr marL="342900" indent="-342900">
              <a:buAutoNum type="arabicPeriod"/>
            </a:pPr>
            <a:r>
              <a:rPr lang="ru-RU" sz="1800" dirty="0"/>
              <a:t>Что дополнительно получилось изучить</a:t>
            </a:r>
            <a:endParaRPr lang="en-US" sz="1800" dirty="0"/>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6</a:t>
            </a:fld>
            <a:endParaRPr lang="en-US"/>
          </a:p>
        </p:txBody>
      </p:sp>
    </p:spTree>
    <p:extLst>
      <p:ext uri="{BB962C8B-B14F-4D97-AF65-F5344CB8AC3E}">
        <p14:creationId xmlns:p14="http://schemas.microsoft.com/office/powerpoint/2010/main" val="2194246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ШАБЛОНЫ</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7</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pPr marL="342900" indent="-342900"/>
            <a:r>
              <a:rPr lang="ru-RU" sz="1400" dirty="0">
                <a:latin typeface="Arial" panose="020B0604020202020204" pitchFamily="34" charset="0"/>
                <a:cs typeface="Arial" panose="020B0604020202020204" pitchFamily="34" charset="0"/>
              </a:rPr>
              <a:t>Шаблоны предназначены для гибкого создания файлов «на лету» используя переменные и выражения(условия, циклы)</a:t>
            </a:r>
            <a:endParaRPr lang="en-US" sz="1400" dirty="0">
              <a:latin typeface="Arial" panose="020B0604020202020204" pitchFamily="34" charset="0"/>
              <a:cs typeface="Arial" panose="020B0604020202020204" pitchFamily="34" charset="0"/>
            </a:endParaRPr>
          </a:p>
          <a:p>
            <a:pPr marL="342900" indent="-342900"/>
            <a:endParaRPr lang="en-US" sz="1400" dirty="0">
              <a:latin typeface="Arial" panose="020B0604020202020204" pitchFamily="34" charset="0"/>
              <a:cs typeface="Arial" panose="020B0604020202020204" pitchFamily="34" charset="0"/>
            </a:endParaRPr>
          </a:p>
          <a:p>
            <a:pPr marL="342900" indent="-342900"/>
            <a:r>
              <a:rPr lang="en-US" sz="1400" dirty="0">
                <a:latin typeface="Arial" panose="020B0604020202020204" pitchFamily="34" charset="0"/>
                <a:cs typeface="Arial" panose="020B0604020202020204" pitchFamily="34" charset="0"/>
              </a:rPr>
              <a:t>Ansible </a:t>
            </a:r>
            <a:r>
              <a:rPr lang="ru-RU" sz="1400" dirty="0">
                <a:latin typeface="Arial" panose="020B0604020202020204" pitchFamily="34" charset="0"/>
                <a:cs typeface="Arial" panose="020B0604020202020204" pitchFamily="34" charset="0"/>
              </a:rPr>
              <a:t>использует </a:t>
            </a:r>
            <a:r>
              <a:rPr lang="en-US" sz="1400" dirty="0">
                <a:latin typeface="Arial" panose="020B0604020202020204" pitchFamily="34" charset="0"/>
                <a:cs typeface="Arial" panose="020B0604020202020204" pitchFamily="34" charset="0"/>
              </a:rPr>
              <a:t>Jinja2</a:t>
            </a:r>
            <a:r>
              <a:rPr lang="ru-RU" sz="1400" dirty="0">
                <a:latin typeface="Arial" panose="020B0604020202020204" pitchFamily="34" charset="0"/>
                <a:cs typeface="Arial" panose="020B0604020202020204" pitchFamily="34" charset="0"/>
              </a:rPr>
              <a:t> </a:t>
            </a:r>
            <a:r>
              <a:rPr lang="ru-RU" sz="1400" dirty="0" err="1">
                <a:latin typeface="Arial" panose="020B0604020202020204" pitchFamily="34" charset="0"/>
                <a:cs typeface="Arial" panose="020B0604020202020204" pitchFamily="34" charset="0"/>
              </a:rPr>
              <a:t>шаблонизатор</a:t>
            </a:r>
            <a:endParaRPr lang="en-US" sz="1400" dirty="0">
              <a:latin typeface="Arial" panose="020B0604020202020204" pitchFamily="34" charset="0"/>
              <a:cs typeface="Arial" panose="020B0604020202020204" pitchFamily="34" charset="0"/>
            </a:endParaRPr>
          </a:p>
          <a:p>
            <a:pPr marL="342900" indent="-342900"/>
            <a:endParaRPr lang="ru-RU"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По</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умолчанию шаблоны</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файлы с расширением </a:t>
            </a:r>
            <a:r>
              <a:rPr lang="en-US" sz="1400" dirty="0">
                <a:latin typeface="Arial" panose="020B0604020202020204" pitchFamily="34" charset="0"/>
                <a:cs typeface="Arial" panose="020B0604020202020204" pitchFamily="34" charset="0"/>
              </a:rPr>
              <a:t>.j2)</a:t>
            </a:r>
            <a:r>
              <a:rPr lang="ru-RU" sz="1400" dirty="0">
                <a:latin typeface="Arial" panose="020B0604020202020204" pitchFamily="34" charset="0"/>
                <a:cs typeface="Arial" panose="020B0604020202020204" pitchFamily="34" charset="0"/>
              </a:rPr>
              <a:t> храним в папке </a:t>
            </a:r>
            <a:r>
              <a:rPr lang="en-US" sz="1400" dirty="0">
                <a:latin typeface="Arial" panose="020B0604020202020204" pitchFamily="34" charset="0"/>
                <a:cs typeface="Arial" panose="020B0604020202020204" pitchFamily="34" charset="0"/>
              </a:rPr>
              <a:t>templates</a:t>
            </a:r>
          </a:p>
          <a:p>
            <a:pPr marL="342900" indent="-342900"/>
            <a:endParaRPr lang="ru-RU"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В тасках вызов происходит с помощью модуля </a:t>
            </a:r>
            <a:r>
              <a:rPr lang="en-US" sz="1400" b="1" dirty="0">
                <a:latin typeface="Arial" panose="020B0604020202020204" pitchFamily="34" charset="0"/>
                <a:cs typeface="Arial" panose="020B0604020202020204" pitchFamily="34" charset="0"/>
              </a:rPr>
              <a:t>template</a:t>
            </a:r>
            <a:endParaRPr lang="ru-RU" sz="1400" b="1"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23539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ШАБЛОНЫ</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8</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pPr marL="0" indent="0">
              <a:buNone/>
            </a:pPr>
            <a:r>
              <a:rPr lang="en-US" sz="1400" b="1" dirty="0">
                <a:latin typeface="Arial" panose="020B0604020202020204" pitchFamily="34" charset="0"/>
                <a:cs typeface="Arial" panose="020B0604020202020204" pitchFamily="34" charset="0"/>
              </a:rPr>
              <a:t>Copy vs template:</a:t>
            </a:r>
            <a:endParaRPr lang="ru-RU" sz="1400" b="1"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Модуль </a:t>
            </a:r>
            <a:r>
              <a:rPr lang="en-US" sz="1400" b="1" dirty="0">
                <a:latin typeface="Arial" panose="020B0604020202020204" pitchFamily="34" charset="0"/>
                <a:cs typeface="Arial" panose="020B0604020202020204" pitchFamily="34" charset="0"/>
              </a:rPr>
              <a:t>copy</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выполняет копирование файла на целевые хосты «как есть» без изменения его содержания</a:t>
            </a:r>
            <a:endParaRPr lang="en-US" sz="1400" dirty="0">
              <a:latin typeface="Arial" panose="020B0604020202020204" pitchFamily="34" charset="0"/>
              <a:cs typeface="Arial" panose="020B0604020202020204" pitchFamily="34" charset="0"/>
            </a:endParaRPr>
          </a:p>
          <a:p>
            <a:pPr marL="342900" indent="-342900"/>
            <a:endParaRPr lang="ru-RU"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Модуль </a:t>
            </a:r>
            <a:r>
              <a:rPr lang="en-US" sz="1400" b="1" dirty="0">
                <a:latin typeface="Arial" panose="020B0604020202020204" pitchFamily="34" charset="0"/>
                <a:cs typeface="Arial" panose="020B0604020202020204" pitchFamily="34" charset="0"/>
              </a:rPr>
              <a:t>template </a:t>
            </a:r>
            <a:r>
              <a:rPr lang="ru-RU" sz="1400" dirty="0">
                <a:latin typeface="Arial" panose="020B0604020202020204" pitchFamily="34" charset="0"/>
                <a:cs typeface="Arial" panose="020B0604020202020204" pitchFamily="34" charset="0"/>
              </a:rPr>
              <a:t>подставляет переменные и применяет </a:t>
            </a:r>
            <a:r>
              <a:rPr lang="en-US" sz="1400" dirty="0">
                <a:latin typeface="Arial" panose="020B0604020202020204" pitchFamily="34" charset="0"/>
                <a:cs typeface="Arial" panose="020B0604020202020204" pitchFamily="34" charset="0"/>
              </a:rPr>
              <a:t>Jinja </a:t>
            </a:r>
            <a:r>
              <a:rPr lang="ru-RU" sz="1400" dirty="0">
                <a:latin typeface="Arial" panose="020B0604020202020204" pitchFamily="34" charset="0"/>
                <a:cs typeface="Arial" panose="020B0604020202020204" pitchFamily="34" charset="0"/>
              </a:rPr>
              <a:t>фильтры. После этого результат копирует на удаленные хосты</a:t>
            </a:r>
            <a:endParaRPr lang="en-US" sz="1400" b="1" dirty="0">
              <a:latin typeface="Arial" panose="020B0604020202020204" pitchFamily="34" charset="0"/>
              <a:cs typeface="Arial" panose="020B0604020202020204" pitchFamily="34" charset="0"/>
            </a:endParaRPr>
          </a:p>
          <a:p>
            <a:pPr marL="342900" indent="-342900"/>
            <a:endParaRPr lang="ru-RU"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2543922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ШАБЛОНЫ</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9</a:t>
            </a:fld>
            <a:endParaRPr lang="en-US"/>
          </a:p>
        </p:txBody>
      </p:sp>
      <p:sp>
        <p:nvSpPr>
          <p:cNvPr id="5" name="Content Placeholder 4">
            <a:extLst>
              <a:ext uri="{FF2B5EF4-FFF2-40B4-BE49-F238E27FC236}">
                <a16:creationId xmlns:a16="http://schemas.microsoft.com/office/drawing/2014/main" id="{F04726E6-B415-B24B-BF52-E463F8D283DF}"/>
              </a:ext>
            </a:extLst>
          </p:cNvPr>
          <p:cNvSpPr>
            <a:spLocks noGrp="1"/>
          </p:cNvSpPr>
          <p:nvPr>
            <p:ph sz="quarter" idx="10"/>
          </p:nvPr>
        </p:nvSpPr>
        <p:spPr/>
        <p:txBody>
          <a:bodyPr/>
          <a:lstStyle/>
          <a:p>
            <a:pPr marL="0" indent="0">
              <a:buNone/>
            </a:pPr>
            <a:r>
              <a:rPr lang="en-US" sz="1400" dirty="0">
                <a:latin typeface="Arial" panose="020B0604020202020204" pitchFamily="34" charset="0"/>
                <a:cs typeface="Arial" panose="020B0604020202020204" pitchFamily="34" charset="0"/>
              </a:rPr>
              <a:t>Jinja2 </a:t>
            </a:r>
            <a:r>
              <a:rPr lang="ru-RU" sz="1400" dirty="0">
                <a:latin typeface="Arial" panose="020B0604020202020204" pitchFamily="34" charset="0"/>
                <a:cs typeface="Arial" panose="020B0604020202020204" pitchFamily="34" charset="0"/>
              </a:rPr>
              <a:t>фильтры</a:t>
            </a:r>
          </a:p>
          <a:p>
            <a:pPr marL="342900" indent="-342900"/>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appdynamics_url</a:t>
            </a:r>
            <a:r>
              <a:rPr lang="en-US" sz="1400" dirty="0">
                <a:latin typeface="Arial" panose="020B0604020202020204" pitchFamily="34" charset="0"/>
                <a:cs typeface="Arial" panose="020B0604020202020204" pitchFamily="34" charset="0"/>
              </a:rPr>
              <a:t> }}</a:t>
            </a:r>
          </a:p>
          <a:p>
            <a:pPr marL="342900" indent="-342900"/>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appdynamics_url</a:t>
            </a:r>
            <a:r>
              <a:rPr lang="en-US" sz="1400" dirty="0">
                <a:latin typeface="Arial" panose="020B0604020202020204" pitchFamily="34" charset="0"/>
                <a:cs typeface="Arial" panose="020B0604020202020204" pitchFamily="34" charset="0"/>
              </a:rPr>
              <a:t> | default(‘127.0.0.1’) }}</a:t>
            </a:r>
          </a:p>
          <a:p>
            <a:pPr marL="342900" indent="-342900"/>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artifact_version</a:t>
            </a:r>
            <a:r>
              <a:rPr lang="en-US" sz="1400" dirty="0">
                <a:latin typeface="Arial" panose="020B0604020202020204" pitchFamily="34" charset="0"/>
                <a:cs typeface="Arial" panose="020B0604020202020204" pitchFamily="34" charset="0"/>
              </a:rPr>
              <a:t>| mandatory }}</a:t>
            </a:r>
          </a:p>
          <a:p>
            <a:pPr marL="342900" indent="-342900"/>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db_list</a:t>
            </a:r>
            <a:r>
              <a:rPr lang="en-US" sz="1400" dirty="0">
                <a:latin typeface="Arial" panose="020B0604020202020204" pitchFamily="34" charset="0"/>
                <a:cs typeface="Arial" panose="020B0604020202020204" pitchFamily="34" charset="0"/>
              </a:rPr>
              <a:t> | join(, ) }}</a:t>
            </a:r>
          </a:p>
          <a:p>
            <a:pPr marL="342900" indent="-342900"/>
            <a:r>
              <a:rPr lang="en-US" sz="1400" dirty="0">
                <a:latin typeface="Arial" panose="020B0604020202020204" pitchFamily="34" charset="0"/>
                <a:cs typeface="Arial" panose="020B0604020202020204" pitchFamily="34" charset="0"/>
              </a:rPr>
              <a:t>{{ list | min }}</a:t>
            </a:r>
          </a:p>
          <a:p>
            <a:pPr marL="342900" indent="-342900"/>
            <a:r>
              <a:rPr lang="en-US" sz="1400" dirty="0">
                <a:latin typeface="Arial" panose="020B0604020202020204" pitchFamily="34" charset="0"/>
                <a:cs typeface="Arial" panose="020B0604020202020204" pitchFamily="34" charset="0"/>
              </a:rPr>
              <a:t>{{ list | max }}</a:t>
            </a:r>
          </a:p>
          <a:p>
            <a:pPr marL="342900" indent="-342900"/>
            <a:r>
              <a:rPr lang="en-US" sz="1400" dirty="0">
                <a:latin typeface="Arial" panose="020B0604020202020204" pitchFamily="34" charset="0"/>
                <a:cs typeface="Arial" panose="020B0604020202020204" pitchFamily="34" charset="0"/>
              </a:rPr>
              <a:t>{{ list | shuffle }}</a:t>
            </a:r>
            <a:endParaRPr lang="en-US" sz="1400" b="1" dirty="0">
              <a:latin typeface="Arial" panose="020B0604020202020204" pitchFamily="34" charset="0"/>
              <a:cs typeface="Arial" panose="020B0604020202020204" pitchFamily="34" charset="0"/>
            </a:endParaRPr>
          </a:p>
          <a:p>
            <a:pPr marL="342900" indent="-342900"/>
            <a:endParaRPr lang="ru-RU"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226C2FB-A6DE-F248-B8F3-C85B23E1B2C9}"/>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3178264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4308</TotalTime>
  <Words>1152</Words>
  <Application>Microsoft Macintosh PowerPoint</Application>
  <PresentationFormat>On-screen Show (16:9)</PresentationFormat>
  <Paragraphs>180</Paragraphs>
  <Slides>19</Slides>
  <Notes>9</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19</vt:i4>
      </vt:variant>
    </vt:vector>
  </HeadingPairs>
  <TitlesOfParts>
    <vt:vector size="25" baseType="lpstr">
      <vt:lpstr>Arial</vt:lpstr>
      <vt:lpstr>Calibri</vt:lpstr>
      <vt:lpstr>Calibri Light</vt:lpstr>
      <vt:lpstr>Covers</vt:lpstr>
      <vt:lpstr>General</vt:lpstr>
      <vt:lpstr>Breakers</vt:lpstr>
      <vt:lpstr>Configuration: Management Ansible. Часть №3.</vt:lpstr>
      <vt:lpstr>PowerPoint Presentation</vt:lpstr>
      <vt:lpstr>РЕГЛАМЕНТ</vt:lpstr>
      <vt:lpstr>План нашего курса</vt:lpstr>
      <vt:lpstr>Не большие правила</vt:lpstr>
      <vt:lpstr>Home task feedback</vt:lpstr>
      <vt:lpstr>ШАБЛОНЫ</vt:lpstr>
      <vt:lpstr>ШАБЛОНЫ</vt:lpstr>
      <vt:lpstr>ШАБЛОНЫ</vt:lpstr>
      <vt:lpstr>ШАБЛОНЫ</vt:lpstr>
      <vt:lpstr>ШАБЛОНЫ</vt:lpstr>
      <vt:lpstr>Ansible vault</vt:lpstr>
      <vt:lpstr>ОТКЛАДКА</vt:lpstr>
      <vt:lpstr>Тестирование</vt:lpstr>
      <vt:lpstr>Live Demo!!!</vt:lpstr>
      <vt:lpstr>Отзыв о курсе "Configuration: Management Ansible"</vt:lpstr>
      <vt:lpstr>Часть №3. Домашнее задание </vt:lpstr>
      <vt:lpstr> Я жду Ваши вопросы?)</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Ivan Kukulevskyi</cp:lastModifiedBy>
  <cp:revision>21</cp:revision>
  <dcterms:created xsi:type="dcterms:W3CDTF">2018-01-26T19:23:30Z</dcterms:created>
  <dcterms:modified xsi:type="dcterms:W3CDTF">2019-04-20T10:05:05Z</dcterms:modified>
</cp:coreProperties>
</file>